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Neue Haas Grotesk Text Pro" panose="020B0504020202020204" pitchFamily="34" charset="0"/>
      <p:regular r:id="rId22"/>
      <p:bold r:id="rId23"/>
      <p:italic r:id="rId24"/>
      <p:boldItalic r:id="rId25"/>
    </p:embeddedFont>
    <p:embeddedFont>
      <p:font typeface="PT Sans" panose="020B050302020302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April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April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March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99117EF-D6AA-542B-FFE7-0C3321410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17" y="1151467"/>
            <a:ext cx="6722533" cy="49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Doubletree by Hilton in Cedar Rapids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Mount Vernon and Lisbon Bypass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 1 Corridor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I-80 Corridor to West Branch (Six Lane)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I-80 First Avenue Interchange in Coralville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I-80/380 Systems Interchange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I-380 </a:t>
            </a:r>
            <a:r>
              <a:rPr lang="en-US" dirty="0" err="1">
                <a:solidFill>
                  <a:prstClr val="black"/>
                </a:solidFill>
              </a:rPr>
              <a:t>Forevergreen</a:t>
            </a:r>
            <a:r>
              <a:rPr lang="en-US" dirty="0">
                <a:solidFill>
                  <a:prstClr val="black"/>
                </a:solidFill>
              </a:rPr>
              <a:t> Rd Interchange (North Liberty)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I-380 Penn St Interchange (North Liberty)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I-380 Wright Bros. Blvd Interchange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Eastern Iowa Airport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I-380 Tower Terrace Interchange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 151 Interchange in Springville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2701</TotalTime>
  <Words>105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PT Sans</vt:lpstr>
      <vt:lpstr>Arial</vt:lpstr>
      <vt:lpstr>Neue Haas Grotesk Text Pro</vt:lpstr>
      <vt:lpstr>Calibri</vt:lpstr>
      <vt:lpstr>Calibri Light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30</cp:revision>
  <dcterms:created xsi:type="dcterms:W3CDTF">2023-12-21T16:39:01Z</dcterms:created>
  <dcterms:modified xsi:type="dcterms:W3CDTF">2024-03-04T19:05:25Z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