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7" r:id="rId2"/>
    <p:sldId id="385" r:id="rId3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56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78383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093" y="2"/>
            <a:ext cx="3078383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algn="r"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8891"/>
            <a:ext cx="3078383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093" y="8918891"/>
            <a:ext cx="3078383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algn="r"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algn="r"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2850" y="700088"/>
            <a:ext cx="4678363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21" y="4442502"/>
            <a:ext cx="5207838" cy="4208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83389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883389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algn="r" defTabSz="94285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49736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(Mar)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627.3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(Mar)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672.3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Apr)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578.4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Apr)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672.0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(93.6)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(Apr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(100.3)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(108.3)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May 12, 2020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thus far. Expect reduced revenue over next several months depending on COVID-19 impacts.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90 percent of the FY 2020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May 19,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April letting was about $ 17 million.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May 12,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16995</TotalTime>
  <Words>138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952</cp:revision>
  <cp:lastPrinted>2020-05-04T13:37:10Z</cp:lastPrinted>
  <dcterms:created xsi:type="dcterms:W3CDTF">2001-05-04T13:55:51Z</dcterms:created>
  <dcterms:modified xsi:type="dcterms:W3CDTF">2020-05-04T13:37:27Z</dcterms:modified>
</cp:coreProperties>
</file>