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6922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643.9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668.0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418.0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(April)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(April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(15.3)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92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April letting was about $4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May 18,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18635</TotalTime>
  <Words>127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1018</cp:revision>
  <cp:lastPrinted>2020-12-28T21:01:31Z</cp:lastPrinted>
  <dcterms:created xsi:type="dcterms:W3CDTF">2001-05-04T13:55:51Z</dcterms:created>
  <dcterms:modified xsi:type="dcterms:W3CDTF">2021-04-29T13:55:20Z</dcterms:modified>
</cp:coreProperties>
</file>