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75" r:id="rId3"/>
    <p:sldId id="917" r:id="rId4"/>
    <p:sldId id="902" r:id="rId5"/>
    <p:sldId id="91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/>
              <a:t>June Commission Tour</a:t>
            </a:r>
            <a:br>
              <a:rPr lang="en-US" dirty="0"/>
            </a:br>
            <a:r>
              <a:rPr lang="en-US" sz="4000" dirty="0"/>
              <a:t>Benchmark Assessment and Preview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Tour/Meeting – Oskaloosa</a:t>
            </a:r>
            <a:br>
              <a:rPr lang="en-US" dirty="0"/>
            </a:br>
            <a:r>
              <a:rPr lang="en-US" dirty="0"/>
              <a:t>Benchmark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0873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Are there any Governor proclamations in place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Encourage all vulnerable Iowans and those older than 65 to limit participation in gatherings of any size and any purpose. (Proclamation)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Encourage gathering organizer to take reasonable measures to ensure the health of participants and members of the public (Proclamation)</a:t>
            </a:r>
          </a:p>
          <a:p>
            <a:r>
              <a:rPr lang="en-US" dirty="0"/>
              <a:t>Are there any CDC and/or Iowa Department of Public Health guidance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Everyone should wear a mask when in public settings (IDPH guidance/CDC)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Stay at least 6 feet away from others (IDPH guidance/CDC)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Avoid crowds (CDC)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While charter bus use is exempted, there is a federal mask requirement for most other bus use. Masks are recommended at all times (may be removed briefly for eating/drinking). (CDC)</a:t>
            </a:r>
          </a:p>
          <a:p>
            <a:r>
              <a:rPr lang="en-US" dirty="0"/>
              <a:t>Are there any local jurisdiction restrictions on indoor public gatherings?</a:t>
            </a:r>
            <a:r>
              <a:rPr lang="en-US" dirty="0">
                <a:solidFill>
                  <a:srgbClr val="008000"/>
                </a:solidFill>
              </a:rPr>
              <a:t> No</a:t>
            </a:r>
          </a:p>
          <a:p>
            <a:r>
              <a:rPr lang="en-US" dirty="0"/>
              <a:t>Is the COVID-19 seven-day positivity rate &gt;= 15 percent in the host county for the Commission meetings? </a:t>
            </a:r>
            <a:r>
              <a:rPr lang="en-US" dirty="0">
                <a:solidFill>
                  <a:srgbClr val="008000"/>
                </a:solidFill>
              </a:rPr>
              <a:t>No – Eight percent as of May 5, 2021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99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8AA9DB-836B-4E17-8A59-7C053D1A06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33" t="29793" r="40533" b="12134"/>
          <a:stretch/>
        </p:blipFill>
        <p:spPr>
          <a:xfrm>
            <a:off x="816864" y="886950"/>
            <a:ext cx="7217664" cy="529439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DB09E-2841-4BCB-AC88-BEB7E8B2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8D0EA7-F288-44AD-A8CE-618988D8A687}"/>
              </a:ext>
            </a:extLst>
          </p:cNvPr>
          <p:cNvSpPr/>
          <p:nvPr/>
        </p:nvSpPr>
        <p:spPr>
          <a:xfrm>
            <a:off x="424543" y="6165402"/>
            <a:ext cx="6139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https://coronavirus.iowa.gov/pages/case-counts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4B0C94-CBD9-4C0C-B92E-1F65BD3A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22224"/>
            <a:ext cx="7886700" cy="1325563"/>
          </a:xfrm>
        </p:spPr>
        <p:txBody>
          <a:bodyPr/>
          <a:lstStyle/>
          <a:p>
            <a:r>
              <a:rPr lang="en-US" dirty="0"/>
              <a:t>Positivity Map </a:t>
            </a:r>
            <a:r>
              <a:rPr lang="en-US" sz="1800" dirty="0"/>
              <a:t>(as of May 5, 2021)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05DF14F-39EA-4A95-82DC-975274582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8724" y="4309185"/>
            <a:ext cx="390178" cy="28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5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Tour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0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In-person June Tour</a:t>
            </a:r>
          </a:p>
          <a:p>
            <a:pPr lvl="1"/>
            <a:r>
              <a:rPr lang="en-US" dirty="0"/>
              <a:t>Masks required on the bus, except when eating/drinking</a:t>
            </a:r>
          </a:p>
          <a:p>
            <a:pPr lvl="1"/>
            <a:r>
              <a:rPr lang="en-US" dirty="0"/>
              <a:t>Masks are not required in indoor public spaces in Oskaloosa but recommend wearing masks in indoor public spaces. Allow masks to be removed when socially distant during the meetings.</a:t>
            </a:r>
          </a:p>
          <a:p>
            <a:pPr lvl="1"/>
            <a:r>
              <a:rPr lang="en-US" dirty="0"/>
              <a:t>Recommend limited in-person participation at public input meeting.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80210-CC78-45C7-B41E-F1DE538C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231EB3-08F6-4DBA-B882-EE592355F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75" y="0"/>
            <a:ext cx="73098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7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5016</TotalTime>
  <Words>302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June Commission Tour Benchmark Assessment and Preview</vt:lpstr>
      <vt:lpstr>June Tour/Meeting – Oskaloosa Benchmark Analysis</vt:lpstr>
      <vt:lpstr>Positivity Map (as of May 5, 2021)</vt:lpstr>
      <vt:lpstr>Recommended Tour Plan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98</cp:revision>
  <cp:lastPrinted>2021-02-01T15:39:06Z</cp:lastPrinted>
  <dcterms:created xsi:type="dcterms:W3CDTF">2020-06-02T12:58:37Z</dcterms:created>
  <dcterms:modified xsi:type="dcterms:W3CDTF">2021-05-05T14:09:03Z</dcterms:modified>
</cp:coreProperties>
</file>