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38"/>
  </p:notesMasterIdLst>
  <p:sldIdLst>
    <p:sldId id="1300" r:id="rId6"/>
    <p:sldId id="6910" r:id="rId7"/>
    <p:sldId id="6926" r:id="rId8"/>
    <p:sldId id="6928" r:id="rId9"/>
    <p:sldId id="6882" r:id="rId10"/>
    <p:sldId id="6933" r:id="rId11"/>
    <p:sldId id="6889" r:id="rId12"/>
    <p:sldId id="2505" r:id="rId13"/>
    <p:sldId id="6929" r:id="rId14"/>
    <p:sldId id="1274" r:id="rId15"/>
    <p:sldId id="6927" r:id="rId16"/>
    <p:sldId id="1353" r:id="rId17"/>
    <p:sldId id="1365" r:id="rId18"/>
    <p:sldId id="6920" r:id="rId19"/>
    <p:sldId id="1414" r:id="rId20"/>
    <p:sldId id="6919" r:id="rId21"/>
    <p:sldId id="6938" r:id="rId22"/>
    <p:sldId id="1325" r:id="rId23"/>
    <p:sldId id="349" r:id="rId24"/>
    <p:sldId id="1405" r:id="rId25"/>
    <p:sldId id="6918" r:id="rId26"/>
    <p:sldId id="6930" r:id="rId27"/>
    <p:sldId id="1323" r:id="rId28"/>
    <p:sldId id="1278" r:id="rId29"/>
    <p:sldId id="2484" r:id="rId30"/>
    <p:sldId id="1307" r:id="rId31"/>
    <p:sldId id="1301" r:id="rId32"/>
    <p:sldId id="6937" r:id="rId33"/>
    <p:sldId id="6912" r:id="rId34"/>
    <p:sldId id="6936" r:id="rId35"/>
    <p:sldId id="6935" r:id="rId36"/>
    <p:sldId id="335" r:id="rId37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owson" initials="c" lastIdx="17" clrIdx="0">
    <p:extLst>
      <p:ext uri="{19B8F6BF-5375-455C-9EA6-DF929625EA0E}">
        <p15:presenceInfo xmlns:p15="http://schemas.microsoft.com/office/powerpoint/2012/main" userId="crowson" providerId="None"/>
      </p:ext>
    </p:extLst>
  </p:cmAuthor>
  <p:cmAuthor id="2" name="Matulac, Donna" initials="MD" lastIdx="8" clrIdx="1">
    <p:extLst>
      <p:ext uri="{19B8F6BF-5375-455C-9EA6-DF929625EA0E}">
        <p15:presenceInfo xmlns:p15="http://schemas.microsoft.com/office/powerpoint/2012/main" userId="S-1-5-21-133048727-1090477886-634672238-4666" providerId="AD"/>
      </p:ext>
    </p:extLst>
  </p:cmAuthor>
  <p:cmAuthor id="3" name="Shell, Adam" initials="SA" lastIdx="1" clrIdx="2">
    <p:extLst>
      <p:ext uri="{19B8F6BF-5375-455C-9EA6-DF929625EA0E}">
        <p15:presenceInfo xmlns:p15="http://schemas.microsoft.com/office/powerpoint/2012/main" userId="S-1-5-21-133048727-1090477886-634672238-20731" providerId="AD"/>
      </p:ext>
    </p:extLst>
  </p:cmAuthor>
  <p:cmAuthor id="4" name="Shell, Adam" initials="SA [2]" lastIdx="4" clrIdx="3">
    <p:extLst>
      <p:ext uri="{19B8F6BF-5375-455C-9EA6-DF929625EA0E}">
        <p15:presenceInfo xmlns:p15="http://schemas.microsoft.com/office/powerpoint/2012/main" userId="S::Adam.Shell@iowadot.us::c7c4057c-ab29-420d-9c03-23675ff05c8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  <a:srgbClr val="B1B3B3"/>
    <a:srgbClr val="00717F"/>
    <a:srgbClr val="B55813"/>
    <a:srgbClr val="53565A"/>
    <a:srgbClr val="871721"/>
    <a:srgbClr val="FF9966"/>
    <a:srgbClr val="69686D"/>
    <a:srgbClr val="3449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DBD519-AE9B-4FDB-84F3-8044BB8AA618}" v="192" dt="2021-05-06T12:27:25.5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80846" autoAdjust="0"/>
  </p:normalViewPr>
  <p:slideViewPr>
    <p:cSldViewPr snapToGrid="0">
      <p:cViewPr varScale="1">
        <p:scale>
          <a:sx n="92" d="100"/>
          <a:sy n="92" d="100"/>
        </p:scale>
        <p:origin x="211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ll, Adam" userId="c7c4057c-ab29-420d-9c03-23675ff05c8f" providerId="ADAL" clId="{D9DBD519-AE9B-4FDB-84F3-8044BB8AA618}"/>
    <pc:docChg chg="undo redo custSel addSld delSld modSld sldOrd">
      <pc:chgData name="Shell, Adam" userId="c7c4057c-ab29-420d-9c03-23675ff05c8f" providerId="ADAL" clId="{D9DBD519-AE9B-4FDB-84F3-8044BB8AA618}" dt="2021-05-06T12:31:28.394" v="26655" actId="20577"/>
      <pc:docMkLst>
        <pc:docMk/>
      </pc:docMkLst>
      <pc:sldChg chg="modSp modNotesTx">
        <pc:chgData name="Shell, Adam" userId="c7c4057c-ab29-420d-9c03-23675ff05c8f" providerId="ADAL" clId="{D9DBD519-AE9B-4FDB-84F3-8044BB8AA618}" dt="2021-05-06T11:43:15.544" v="25903" actId="20577"/>
        <pc:sldMkLst>
          <pc:docMk/>
          <pc:sldMk cId="1685431365" sldId="349"/>
        </pc:sldMkLst>
        <pc:spChg chg="mod">
          <ac:chgData name="Shell, Adam" userId="c7c4057c-ab29-420d-9c03-23675ff05c8f" providerId="ADAL" clId="{D9DBD519-AE9B-4FDB-84F3-8044BB8AA618}" dt="2021-05-06T11:42:50.792" v="25894" actId="20577"/>
          <ac:spMkLst>
            <pc:docMk/>
            <pc:sldMk cId="1685431365" sldId="349"/>
            <ac:spMk id="7" creationId="{8437A918-A668-4D43-8858-92B775E6FF06}"/>
          </ac:spMkLst>
        </pc:spChg>
      </pc:sldChg>
      <pc:sldChg chg="modNotesTx">
        <pc:chgData name="Shell, Adam" userId="c7c4057c-ab29-420d-9c03-23675ff05c8f" providerId="ADAL" clId="{D9DBD519-AE9B-4FDB-84F3-8044BB8AA618}" dt="2021-05-05T11:32:54.007" v="24123" actId="20577"/>
        <pc:sldMkLst>
          <pc:docMk/>
          <pc:sldMk cId="2419610642" sldId="1274"/>
        </pc:sldMkLst>
      </pc:sldChg>
      <pc:sldChg chg="addSp delSp modNotesTx">
        <pc:chgData name="Shell, Adam" userId="c7c4057c-ab29-420d-9c03-23675ff05c8f" providerId="ADAL" clId="{D9DBD519-AE9B-4FDB-84F3-8044BB8AA618}" dt="2021-05-06T12:19:18.081" v="26381" actId="20577"/>
        <pc:sldMkLst>
          <pc:docMk/>
          <pc:sldMk cId="134998378" sldId="1278"/>
        </pc:sldMkLst>
        <pc:picChg chg="add del">
          <ac:chgData name="Shell, Adam" userId="c7c4057c-ab29-420d-9c03-23675ff05c8f" providerId="ADAL" clId="{D9DBD519-AE9B-4FDB-84F3-8044BB8AA618}" dt="2021-05-04T19:00:21.098" v="23589" actId="478"/>
          <ac:picMkLst>
            <pc:docMk/>
            <pc:sldMk cId="134998378" sldId="1278"/>
            <ac:picMk id="5" creationId="{BBFABF01-7650-4469-9F95-5281B25DD686}"/>
          </ac:picMkLst>
        </pc:picChg>
        <pc:picChg chg="add">
          <ac:chgData name="Shell, Adam" userId="c7c4057c-ab29-420d-9c03-23675ff05c8f" providerId="ADAL" clId="{D9DBD519-AE9B-4FDB-84F3-8044BB8AA618}" dt="2021-05-04T19:00:21.789" v="23590"/>
          <ac:picMkLst>
            <pc:docMk/>
            <pc:sldMk cId="134998378" sldId="1278"/>
            <ac:picMk id="6" creationId="{EC2C79F1-FC61-41FF-A3C4-EF44F54ADE45}"/>
          </ac:picMkLst>
        </pc:picChg>
        <pc:picChg chg="del">
          <ac:chgData name="Shell, Adam" userId="c7c4057c-ab29-420d-9c03-23675ff05c8f" providerId="ADAL" clId="{D9DBD519-AE9B-4FDB-84F3-8044BB8AA618}" dt="2021-05-02T19:27:12.308" v="19113" actId="478"/>
          <ac:picMkLst>
            <pc:docMk/>
            <pc:sldMk cId="134998378" sldId="1278"/>
            <ac:picMk id="7" creationId="{07E235E8-C3A3-4B7F-A4C4-3BB3E6C3AEA1}"/>
          </ac:picMkLst>
        </pc:picChg>
      </pc:sldChg>
      <pc:sldChg chg="modNotesTx">
        <pc:chgData name="Shell, Adam" userId="c7c4057c-ab29-420d-9c03-23675ff05c8f" providerId="ADAL" clId="{D9DBD519-AE9B-4FDB-84F3-8044BB8AA618}" dt="2021-05-06T12:12:41.008" v="26363" actId="20577"/>
        <pc:sldMkLst>
          <pc:docMk/>
          <pc:sldMk cId="2134849419" sldId="1300"/>
        </pc:sldMkLst>
      </pc:sldChg>
      <pc:sldChg chg="modNotesTx">
        <pc:chgData name="Shell, Adam" userId="c7c4057c-ab29-420d-9c03-23675ff05c8f" providerId="ADAL" clId="{D9DBD519-AE9B-4FDB-84F3-8044BB8AA618}" dt="2021-04-20T16:31:05.231" v="16361" actId="20577"/>
        <pc:sldMkLst>
          <pc:docMk/>
          <pc:sldMk cId="648719452" sldId="1301"/>
        </pc:sldMkLst>
      </pc:sldChg>
      <pc:sldChg chg="modNotesTx">
        <pc:chgData name="Shell, Adam" userId="c7c4057c-ab29-420d-9c03-23675ff05c8f" providerId="ADAL" clId="{D9DBD519-AE9B-4FDB-84F3-8044BB8AA618}" dt="2021-05-04T16:11:15.901" v="22969" actId="2"/>
        <pc:sldMkLst>
          <pc:docMk/>
          <pc:sldMk cId="2863558233" sldId="1307"/>
        </pc:sldMkLst>
      </pc:sldChg>
      <pc:sldChg chg="modNotesTx">
        <pc:chgData name="Shell, Adam" userId="c7c4057c-ab29-420d-9c03-23675ff05c8f" providerId="ADAL" clId="{D9DBD519-AE9B-4FDB-84F3-8044BB8AA618}" dt="2021-04-20T15:34:40.523" v="11734" actId="20577"/>
        <pc:sldMkLst>
          <pc:docMk/>
          <pc:sldMk cId="1200333228" sldId="1323"/>
        </pc:sldMkLst>
      </pc:sldChg>
      <pc:sldChg chg="modNotesTx">
        <pc:chgData name="Shell, Adam" userId="c7c4057c-ab29-420d-9c03-23675ff05c8f" providerId="ADAL" clId="{D9DBD519-AE9B-4FDB-84F3-8044BB8AA618}" dt="2021-05-05T11:57:13.561" v="24932" actId="6549"/>
        <pc:sldMkLst>
          <pc:docMk/>
          <pc:sldMk cId="3591214351" sldId="1325"/>
        </pc:sldMkLst>
      </pc:sldChg>
      <pc:sldChg chg="addSp delSp modSp modNotesTx">
        <pc:chgData name="Shell, Adam" userId="c7c4057c-ab29-420d-9c03-23675ff05c8f" providerId="ADAL" clId="{D9DBD519-AE9B-4FDB-84F3-8044BB8AA618}" dt="2021-05-05T11:53:49.922" v="24912" actId="1076"/>
        <pc:sldMkLst>
          <pc:docMk/>
          <pc:sldMk cId="3675852005" sldId="1353"/>
        </pc:sldMkLst>
        <pc:spChg chg="mod">
          <ac:chgData name="Shell, Adam" userId="c7c4057c-ab29-420d-9c03-23675ff05c8f" providerId="ADAL" clId="{D9DBD519-AE9B-4FDB-84F3-8044BB8AA618}" dt="2021-05-05T11:47:00.988" v="24804" actId="255"/>
          <ac:spMkLst>
            <pc:docMk/>
            <pc:sldMk cId="3675852005" sldId="1353"/>
            <ac:spMk id="4" creationId="{80DCF1D2-2A96-4A7B-A19C-C85110150D83}"/>
          </ac:spMkLst>
        </pc:spChg>
        <pc:spChg chg="add del mod">
          <ac:chgData name="Shell, Adam" userId="c7c4057c-ab29-420d-9c03-23675ff05c8f" providerId="ADAL" clId="{D9DBD519-AE9B-4FDB-84F3-8044BB8AA618}" dt="2021-05-05T11:50:23.989" v="24860" actId="478"/>
          <ac:spMkLst>
            <pc:docMk/>
            <pc:sldMk cId="3675852005" sldId="1353"/>
            <ac:spMk id="6" creationId="{73C4B6FA-B0C3-485D-B768-F4ED76013573}"/>
          </ac:spMkLst>
        </pc:spChg>
        <pc:spChg chg="mod">
          <ac:chgData name="Shell, Adam" userId="c7c4057c-ab29-420d-9c03-23675ff05c8f" providerId="ADAL" clId="{D9DBD519-AE9B-4FDB-84F3-8044BB8AA618}" dt="2021-05-05T11:53:49.922" v="24912" actId="1076"/>
          <ac:spMkLst>
            <pc:docMk/>
            <pc:sldMk cId="3675852005" sldId="1353"/>
            <ac:spMk id="7" creationId="{1864B017-39D7-427D-A662-416F71F18786}"/>
          </ac:spMkLst>
        </pc:spChg>
        <pc:spChg chg="add del mod">
          <ac:chgData name="Shell, Adam" userId="c7c4057c-ab29-420d-9c03-23675ff05c8f" providerId="ADAL" clId="{D9DBD519-AE9B-4FDB-84F3-8044BB8AA618}" dt="2021-05-05T11:50:21.796" v="24859" actId="478"/>
          <ac:spMkLst>
            <pc:docMk/>
            <pc:sldMk cId="3675852005" sldId="1353"/>
            <ac:spMk id="10" creationId="{F0377705-9F74-4071-AF1F-FDA1A0557092}"/>
          </ac:spMkLst>
        </pc:spChg>
        <pc:spChg chg="add mod">
          <ac:chgData name="Shell, Adam" userId="c7c4057c-ab29-420d-9c03-23675ff05c8f" providerId="ADAL" clId="{D9DBD519-AE9B-4FDB-84F3-8044BB8AA618}" dt="2021-05-05T11:50:31.712" v="24862" actId="1076"/>
          <ac:spMkLst>
            <pc:docMk/>
            <pc:sldMk cId="3675852005" sldId="1353"/>
            <ac:spMk id="14" creationId="{3048D94F-4181-4E0D-ACEA-513ADBC5896D}"/>
          </ac:spMkLst>
        </pc:spChg>
        <pc:spChg chg="add mod">
          <ac:chgData name="Shell, Adam" userId="c7c4057c-ab29-420d-9c03-23675ff05c8f" providerId="ADAL" clId="{D9DBD519-AE9B-4FDB-84F3-8044BB8AA618}" dt="2021-05-05T11:53:36.483" v="24910" actId="1076"/>
          <ac:spMkLst>
            <pc:docMk/>
            <pc:sldMk cId="3675852005" sldId="1353"/>
            <ac:spMk id="15" creationId="{41FEC18D-A158-4060-B764-A127257E6A97}"/>
          </ac:spMkLst>
        </pc:spChg>
        <pc:picChg chg="add del mod">
          <ac:chgData name="Shell, Adam" userId="c7c4057c-ab29-420d-9c03-23675ff05c8f" providerId="ADAL" clId="{D9DBD519-AE9B-4FDB-84F3-8044BB8AA618}" dt="2021-05-05T11:42:39.586" v="24653" actId="478"/>
          <ac:picMkLst>
            <pc:docMk/>
            <pc:sldMk cId="3675852005" sldId="1353"/>
            <ac:picMk id="2" creationId="{83BCBF70-DF2E-45FA-8ED8-D553C1E2225D}"/>
          </ac:picMkLst>
        </pc:picChg>
        <pc:picChg chg="add del mod">
          <ac:chgData name="Shell, Adam" userId="c7c4057c-ab29-420d-9c03-23675ff05c8f" providerId="ADAL" clId="{D9DBD519-AE9B-4FDB-84F3-8044BB8AA618}" dt="2021-05-05T11:48:13.684" v="24815" actId="478"/>
          <ac:picMkLst>
            <pc:docMk/>
            <pc:sldMk cId="3675852005" sldId="1353"/>
            <ac:picMk id="3" creationId="{53970AFD-EE63-46D6-8A15-913E9EB76EB2}"/>
          </ac:picMkLst>
        </pc:picChg>
        <pc:picChg chg="add del mod">
          <ac:chgData name="Shell, Adam" userId="c7c4057c-ab29-420d-9c03-23675ff05c8f" providerId="ADAL" clId="{D9DBD519-AE9B-4FDB-84F3-8044BB8AA618}" dt="2021-05-05T11:42:39.892" v="24655" actId="478"/>
          <ac:picMkLst>
            <pc:docMk/>
            <pc:sldMk cId="3675852005" sldId="1353"/>
            <ac:picMk id="8" creationId="{A14AD616-2E5F-4EB6-909C-336B759090DC}"/>
          </ac:picMkLst>
        </pc:picChg>
        <pc:picChg chg="add del mod">
          <ac:chgData name="Shell, Adam" userId="c7c4057c-ab29-420d-9c03-23675ff05c8f" providerId="ADAL" clId="{D9DBD519-AE9B-4FDB-84F3-8044BB8AA618}" dt="2021-05-05T11:46:34.037" v="24784" actId="478"/>
          <ac:picMkLst>
            <pc:docMk/>
            <pc:sldMk cId="3675852005" sldId="1353"/>
            <ac:picMk id="9" creationId="{2F47E9E9-7B57-436F-B92B-192599BB335D}"/>
          </ac:picMkLst>
        </pc:picChg>
        <pc:picChg chg="add del mod">
          <ac:chgData name="Shell, Adam" userId="c7c4057c-ab29-420d-9c03-23675ff05c8f" providerId="ADAL" clId="{D9DBD519-AE9B-4FDB-84F3-8044BB8AA618}" dt="2021-05-05T11:43:48.092" v="24678" actId="478"/>
          <ac:picMkLst>
            <pc:docMk/>
            <pc:sldMk cId="3675852005" sldId="1353"/>
            <ac:picMk id="11" creationId="{F5CB995B-2574-475E-B193-29D1824114A0}"/>
          </ac:picMkLst>
        </pc:picChg>
        <pc:picChg chg="add del">
          <ac:chgData name="Shell, Adam" userId="c7c4057c-ab29-420d-9c03-23675ff05c8f" providerId="ADAL" clId="{D9DBD519-AE9B-4FDB-84F3-8044BB8AA618}" dt="2021-05-05T11:47:01.476" v="24805"/>
          <ac:picMkLst>
            <pc:docMk/>
            <pc:sldMk cId="3675852005" sldId="1353"/>
            <ac:picMk id="12" creationId="{531D6075-2CDF-4105-9F13-67F4EC7EA3D0}"/>
          </ac:picMkLst>
        </pc:picChg>
        <pc:picChg chg="add del mod modCrop">
          <ac:chgData name="Shell, Adam" userId="c7c4057c-ab29-420d-9c03-23675ff05c8f" providerId="ADAL" clId="{D9DBD519-AE9B-4FDB-84F3-8044BB8AA618}" dt="2021-05-05T11:48:03.085" v="24814" actId="478"/>
          <ac:picMkLst>
            <pc:docMk/>
            <pc:sldMk cId="3675852005" sldId="1353"/>
            <ac:picMk id="13" creationId="{81237E88-954D-4ED7-A9F2-B08F5F4730C4}"/>
          </ac:picMkLst>
        </pc:picChg>
      </pc:sldChg>
      <pc:sldChg chg="modNotesTx">
        <pc:chgData name="Shell, Adam" userId="c7c4057c-ab29-420d-9c03-23675ff05c8f" providerId="ADAL" clId="{D9DBD519-AE9B-4FDB-84F3-8044BB8AA618}" dt="2021-05-06T12:16:26.305" v="26372" actId="20577"/>
        <pc:sldMkLst>
          <pc:docMk/>
          <pc:sldMk cId="1335650980" sldId="1365"/>
        </pc:sldMkLst>
      </pc:sldChg>
      <pc:sldChg chg="modSp modNotesTx">
        <pc:chgData name="Shell, Adam" userId="c7c4057c-ab29-420d-9c03-23675ff05c8f" providerId="ADAL" clId="{D9DBD519-AE9B-4FDB-84F3-8044BB8AA618}" dt="2021-05-06T12:18:12.223" v="26374" actId="400"/>
        <pc:sldMkLst>
          <pc:docMk/>
          <pc:sldMk cId="2452636465" sldId="1405"/>
        </pc:sldMkLst>
        <pc:spChg chg="mod">
          <ac:chgData name="Shell, Adam" userId="c7c4057c-ab29-420d-9c03-23675ff05c8f" providerId="ADAL" clId="{D9DBD519-AE9B-4FDB-84F3-8044BB8AA618}" dt="2021-05-02T19:04:05.947" v="18894" actId="20577"/>
          <ac:spMkLst>
            <pc:docMk/>
            <pc:sldMk cId="2452636465" sldId="1405"/>
            <ac:spMk id="7" creationId="{8437A918-A668-4D43-8858-92B775E6FF06}"/>
          </ac:spMkLst>
        </pc:spChg>
      </pc:sldChg>
      <pc:sldChg chg="modNotesTx">
        <pc:chgData name="Shell, Adam" userId="c7c4057c-ab29-420d-9c03-23675ff05c8f" providerId="ADAL" clId="{D9DBD519-AE9B-4FDB-84F3-8044BB8AA618}" dt="2021-05-06T11:40:19.175" v="25879" actId="20577"/>
        <pc:sldMkLst>
          <pc:docMk/>
          <pc:sldMk cId="3857803150" sldId="1414"/>
        </pc:sldMkLst>
      </pc:sldChg>
      <pc:sldChg chg="modSp modNotesTx">
        <pc:chgData name="Shell, Adam" userId="c7c4057c-ab29-420d-9c03-23675ff05c8f" providerId="ADAL" clId="{D9DBD519-AE9B-4FDB-84F3-8044BB8AA618}" dt="2021-05-06T12:19:51.330" v="26405" actId="20577"/>
        <pc:sldMkLst>
          <pc:docMk/>
          <pc:sldMk cId="2756608364" sldId="2484"/>
        </pc:sldMkLst>
        <pc:spChg chg="mod">
          <ac:chgData name="Shell, Adam" userId="c7c4057c-ab29-420d-9c03-23675ff05c8f" providerId="ADAL" clId="{D9DBD519-AE9B-4FDB-84F3-8044BB8AA618}" dt="2021-04-27T01:00:33.005" v="17401" actId="1076"/>
          <ac:spMkLst>
            <pc:docMk/>
            <pc:sldMk cId="2756608364" sldId="2484"/>
            <ac:spMk id="10" creationId="{79CE1F56-F457-45BE-8079-EDF9376ABD6A}"/>
          </ac:spMkLst>
        </pc:spChg>
        <pc:spChg chg="mod">
          <ac:chgData name="Shell, Adam" userId="c7c4057c-ab29-420d-9c03-23675ff05c8f" providerId="ADAL" clId="{D9DBD519-AE9B-4FDB-84F3-8044BB8AA618}" dt="2021-04-27T01:00:11.973" v="17400" actId="1076"/>
          <ac:spMkLst>
            <pc:docMk/>
            <pc:sldMk cId="2756608364" sldId="2484"/>
            <ac:spMk id="11" creationId="{E4A12C57-09C2-474B-930E-3B549A75BB87}"/>
          </ac:spMkLst>
        </pc:spChg>
        <pc:spChg chg="mod">
          <ac:chgData name="Shell, Adam" userId="c7c4057c-ab29-420d-9c03-23675ff05c8f" providerId="ADAL" clId="{D9DBD519-AE9B-4FDB-84F3-8044BB8AA618}" dt="2021-04-27T01:00:05.605" v="17399" actId="1076"/>
          <ac:spMkLst>
            <pc:docMk/>
            <pc:sldMk cId="2756608364" sldId="2484"/>
            <ac:spMk id="14" creationId="{B5B17CFA-0836-4879-9318-B6AC991CA3D0}"/>
          </ac:spMkLst>
        </pc:spChg>
        <pc:picChg chg="mod">
          <ac:chgData name="Shell, Adam" userId="c7c4057c-ab29-420d-9c03-23675ff05c8f" providerId="ADAL" clId="{D9DBD519-AE9B-4FDB-84F3-8044BB8AA618}" dt="2021-04-27T01:00:05.605" v="17399" actId="1076"/>
          <ac:picMkLst>
            <pc:docMk/>
            <pc:sldMk cId="2756608364" sldId="2484"/>
            <ac:picMk id="3" creationId="{7FA5811E-4B4B-4BB4-BD2F-15FF3568BE8F}"/>
          </ac:picMkLst>
        </pc:picChg>
        <pc:picChg chg="mod">
          <ac:chgData name="Shell, Adam" userId="c7c4057c-ab29-420d-9c03-23675ff05c8f" providerId="ADAL" clId="{D9DBD519-AE9B-4FDB-84F3-8044BB8AA618}" dt="2021-04-27T01:00:33.005" v="17401" actId="1076"/>
          <ac:picMkLst>
            <pc:docMk/>
            <pc:sldMk cId="2756608364" sldId="2484"/>
            <ac:picMk id="4" creationId="{807AF746-0065-4713-911A-D9B294BC7FF4}"/>
          </ac:picMkLst>
        </pc:picChg>
        <pc:picChg chg="mod">
          <ac:chgData name="Shell, Adam" userId="c7c4057c-ab29-420d-9c03-23675ff05c8f" providerId="ADAL" clId="{D9DBD519-AE9B-4FDB-84F3-8044BB8AA618}" dt="2021-04-27T01:00:11.973" v="17400" actId="1076"/>
          <ac:picMkLst>
            <pc:docMk/>
            <pc:sldMk cId="2756608364" sldId="2484"/>
            <ac:picMk id="7" creationId="{A9354D5E-37A2-48FD-901A-D6564FAF3591}"/>
          </ac:picMkLst>
        </pc:picChg>
      </pc:sldChg>
      <pc:sldChg chg="modNotesTx">
        <pc:chgData name="Shell, Adam" userId="c7c4057c-ab29-420d-9c03-23675ff05c8f" providerId="ADAL" clId="{D9DBD519-AE9B-4FDB-84F3-8044BB8AA618}" dt="2021-05-06T11:36:04.715" v="25653" actId="6549"/>
        <pc:sldMkLst>
          <pc:docMk/>
          <pc:sldMk cId="1990245440" sldId="2505"/>
        </pc:sldMkLst>
      </pc:sldChg>
      <pc:sldChg chg="delSp modSp modNotesTx">
        <pc:chgData name="Shell, Adam" userId="c7c4057c-ab29-420d-9c03-23675ff05c8f" providerId="ADAL" clId="{D9DBD519-AE9B-4FDB-84F3-8044BB8AA618}" dt="2021-05-06T12:14:12.329" v="26365" actId="400"/>
        <pc:sldMkLst>
          <pc:docMk/>
          <pc:sldMk cId="994305672" sldId="6882"/>
        </pc:sldMkLst>
        <pc:spChg chg="mod">
          <ac:chgData name="Shell, Adam" userId="c7c4057c-ab29-420d-9c03-23675ff05c8f" providerId="ADAL" clId="{D9DBD519-AE9B-4FDB-84F3-8044BB8AA618}" dt="2021-04-19T18:57:41.972" v="2030" actId="1076"/>
          <ac:spMkLst>
            <pc:docMk/>
            <pc:sldMk cId="994305672" sldId="6882"/>
            <ac:spMk id="5" creationId="{B6459B45-34A3-46D1-8B2C-3C09BABBC0E4}"/>
          </ac:spMkLst>
        </pc:spChg>
        <pc:spChg chg="mod">
          <ac:chgData name="Shell, Adam" userId="c7c4057c-ab29-420d-9c03-23675ff05c8f" providerId="ADAL" clId="{D9DBD519-AE9B-4FDB-84F3-8044BB8AA618}" dt="2021-04-19T18:58:50.885" v="2043" actId="20577"/>
          <ac:spMkLst>
            <pc:docMk/>
            <pc:sldMk cId="994305672" sldId="6882"/>
            <ac:spMk id="6" creationId="{63EA895A-0FC9-412A-A115-BB0952427C66}"/>
          </ac:spMkLst>
        </pc:spChg>
        <pc:spChg chg="mod">
          <ac:chgData name="Shell, Adam" userId="c7c4057c-ab29-420d-9c03-23675ff05c8f" providerId="ADAL" clId="{D9DBD519-AE9B-4FDB-84F3-8044BB8AA618}" dt="2021-04-19T18:58:53.397" v="2045" actId="1076"/>
          <ac:spMkLst>
            <pc:docMk/>
            <pc:sldMk cId="994305672" sldId="6882"/>
            <ac:spMk id="7" creationId="{A9A79407-29C5-4BA6-A9A0-4C2E360AE58C}"/>
          </ac:spMkLst>
        </pc:spChg>
        <pc:spChg chg="mod">
          <ac:chgData name="Shell, Adam" userId="c7c4057c-ab29-420d-9c03-23675ff05c8f" providerId="ADAL" clId="{D9DBD519-AE9B-4FDB-84F3-8044BB8AA618}" dt="2021-04-19T11:20:08.682" v="286" actId="122"/>
          <ac:spMkLst>
            <pc:docMk/>
            <pc:sldMk cId="994305672" sldId="6882"/>
            <ac:spMk id="10" creationId="{D580EB78-034F-40E2-8692-275D054A35B1}"/>
          </ac:spMkLst>
        </pc:spChg>
        <pc:spChg chg="mod">
          <ac:chgData name="Shell, Adam" userId="c7c4057c-ab29-420d-9c03-23675ff05c8f" providerId="ADAL" clId="{D9DBD519-AE9B-4FDB-84F3-8044BB8AA618}" dt="2021-04-19T11:20:21.199" v="291" actId="1076"/>
          <ac:spMkLst>
            <pc:docMk/>
            <pc:sldMk cId="994305672" sldId="6882"/>
            <ac:spMk id="11" creationId="{730AECED-54B0-45DE-B7B2-78ED9B9B41F2}"/>
          </ac:spMkLst>
        </pc:spChg>
        <pc:spChg chg="del">
          <ac:chgData name="Shell, Adam" userId="c7c4057c-ab29-420d-9c03-23675ff05c8f" providerId="ADAL" clId="{D9DBD519-AE9B-4FDB-84F3-8044BB8AA618}" dt="2021-04-19T18:57:31.758" v="2029" actId="478"/>
          <ac:spMkLst>
            <pc:docMk/>
            <pc:sldMk cId="994305672" sldId="6882"/>
            <ac:spMk id="12" creationId="{C38BF3D9-17CD-4C44-82E7-382D227C0422}"/>
          </ac:spMkLst>
        </pc:spChg>
      </pc:sldChg>
      <pc:sldChg chg="addSp delSp modSp modNotesTx">
        <pc:chgData name="Shell, Adam" userId="c7c4057c-ab29-420d-9c03-23675ff05c8f" providerId="ADAL" clId="{D9DBD519-AE9B-4FDB-84F3-8044BB8AA618}" dt="2021-05-05T11:25:29.582" v="23922" actId="313"/>
        <pc:sldMkLst>
          <pc:docMk/>
          <pc:sldMk cId="3791970207" sldId="6889"/>
        </pc:sldMkLst>
        <pc:spChg chg="add del mod">
          <ac:chgData name="Shell, Adam" userId="c7c4057c-ab29-420d-9c03-23675ff05c8f" providerId="ADAL" clId="{D9DBD519-AE9B-4FDB-84F3-8044BB8AA618}" dt="2021-04-20T11:51:52.929" v="4143" actId="478"/>
          <ac:spMkLst>
            <pc:docMk/>
            <pc:sldMk cId="3791970207" sldId="6889"/>
            <ac:spMk id="4" creationId="{6D81D5B8-E1CE-4D1E-A0AE-766241FD063A}"/>
          </ac:spMkLst>
        </pc:spChg>
        <pc:spChg chg="del">
          <ac:chgData name="Shell, Adam" userId="c7c4057c-ab29-420d-9c03-23675ff05c8f" providerId="ADAL" clId="{D9DBD519-AE9B-4FDB-84F3-8044BB8AA618}" dt="2021-04-20T11:51:31.430" v="4141" actId="478"/>
          <ac:spMkLst>
            <pc:docMk/>
            <pc:sldMk cId="3791970207" sldId="6889"/>
            <ac:spMk id="5" creationId="{D1A5EC9D-CE27-47C6-978C-B2DE2D4606C9}"/>
          </ac:spMkLst>
        </pc:spChg>
        <pc:graphicFrameChg chg="del mod">
          <ac:chgData name="Shell, Adam" userId="c7c4057c-ab29-420d-9c03-23675ff05c8f" providerId="ADAL" clId="{D9DBD519-AE9B-4FDB-84F3-8044BB8AA618}" dt="2021-05-02T19:25:43.693" v="19111" actId="478"/>
          <ac:graphicFrameMkLst>
            <pc:docMk/>
            <pc:sldMk cId="3791970207" sldId="6889"/>
            <ac:graphicFrameMk id="2" creationId="{EFF2DAB3-592F-4BC1-B755-F9E77936387C}"/>
          </ac:graphicFrameMkLst>
        </pc:graphicFrameChg>
        <pc:graphicFrameChg chg="add">
          <ac:chgData name="Shell, Adam" userId="c7c4057c-ab29-420d-9c03-23675ff05c8f" providerId="ADAL" clId="{D9DBD519-AE9B-4FDB-84F3-8044BB8AA618}" dt="2021-05-02T19:25:51.797" v="19112"/>
          <ac:graphicFrameMkLst>
            <pc:docMk/>
            <pc:sldMk cId="3791970207" sldId="6889"/>
            <ac:graphicFrameMk id="4" creationId="{C10D542C-090A-4B29-AED2-1086DFB45683}"/>
          </ac:graphicFrameMkLst>
        </pc:graphicFrameChg>
      </pc:sldChg>
      <pc:sldChg chg="modNotesTx">
        <pc:chgData name="Shell, Adam" userId="c7c4057c-ab29-420d-9c03-23675ff05c8f" providerId="ADAL" clId="{D9DBD519-AE9B-4FDB-84F3-8044BB8AA618}" dt="2021-05-06T12:12:04.273" v="26357" actId="20577"/>
        <pc:sldMkLst>
          <pc:docMk/>
          <pc:sldMk cId="4051831715" sldId="6910"/>
        </pc:sldMkLst>
      </pc:sldChg>
      <pc:sldChg chg="addSp delSp modSp modNotesTx">
        <pc:chgData name="Shell, Adam" userId="c7c4057c-ab29-420d-9c03-23675ff05c8f" providerId="ADAL" clId="{D9DBD519-AE9B-4FDB-84F3-8044BB8AA618}" dt="2021-05-06T12:23:20.601" v="26433" actId="20577"/>
        <pc:sldMkLst>
          <pc:docMk/>
          <pc:sldMk cId="232470763" sldId="6912"/>
        </pc:sldMkLst>
        <pc:spChg chg="add del mod">
          <ac:chgData name="Shell, Adam" userId="c7c4057c-ab29-420d-9c03-23675ff05c8f" providerId="ADAL" clId="{D9DBD519-AE9B-4FDB-84F3-8044BB8AA618}" dt="2021-05-04T13:42:40.323" v="19990" actId="478"/>
          <ac:spMkLst>
            <pc:docMk/>
            <pc:sldMk cId="232470763" sldId="6912"/>
            <ac:spMk id="2" creationId="{2F9F0A67-3163-4F05-9AD1-74F77086389B}"/>
          </ac:spMkLst>
        </pc:spChg>
        <pc:spChg chg="add del mod">
          <ac:chgData name="Shell, Adam" userId="c7c4057c-ab29-420d-9c03-23675ff05c8f" providerId="ADAL" clId="{D9DBD519-AE9B-4FDB-84F3-8044BB8AA618}" dt="2021-04-27T00:41:07.648" v="17121" actId="478"/>
          <ac:spMkLst>
            <pc:docMk/>
            <pc:sldMk cId="232470763" sldId="6912"/>
            <ac:spMk id="3" creationId="{E80741D5-CABC-422A-B634-54DAC8AD0C3A}"/>
          </ac:spMkLst>
        </pc:spChg>
        <pc:spChg chg="mod">
          <ac:chgData name="Shell, Adam" userId="c7c4057c-ab29-420d-9c03-23675ff05c8f" providerId="ADAL" clId="{D9DBD519-AE9B-4FDB-84F3-8044BB8AA618}" dt="2021-04-27T00:48:54.185" v="17172" actId="1076"/>
          <ac:spMkLst>
            <pc:docMk/>
            <pc:sldMk cId="232470763" sldId="6912"/>
            <ac:spMk id="6" creationId="{3CF5DB92-09CD-4B8D-A980-B9FEC205537A}"/>
          </ac:spMkLst>
        </pc:spChg>
        <pc:spChg chg="del mod">
          <ac:chgData name="Shell, Adam" userId="c7c4057c-ab29-420d-9c03-23675ff05c8f" providerId="ADAL" clId="{D9DBD519-AE9B-4FDB-84F3-8044BB8AA618}" dt="2021-04-27T00:41:05.624" v="17120" actId="478"/>
          <ac:spMkLst>
            <pc:docMk/>
            <pc:sldMk cId="232470763" sldId="6912"/>
            <ac:spMk id="9" creationId="{B73A47CD-82E8-40C1-8F8F-915953E36161}"/>
          </ac:spMkLst>
        </pc:spChg>
        <pc:spChg chg="add mod">
          <ac:chgData name="Shell, Adam" userId="c7c4057c-ab29-420d-9c03-23675ff05c8f" providerId="ADAL" clId="{D9DBD519-AE9B-4FDB-84F3-8044BB8AA618}" dt="2021-05-04T13:48:41.201" v="20321" actId="20577"/>
          <ac:spMkLst>
            <pc:docMk/>
            <pc:sldMk cId="232470763" sldId="6912"/>
            <ac:spMk id="14" creationId="{D6037F28-55A1-4102-8183-D5C14ED6BCFA}"/>
          </ac:spMkLst>
        </pc:spChg>
        <pc:picChg chg="add mod">
          <ac:chgData name="Shell, Adam" userId="c7c4057c-ab29-420d-9c03-23675ff05c8f" providerId="ADAL" clId="{D9DBD519-AE9B-4FDB-84F3-8044BB8AA618}" dt="2021-05-04T13:42:45.232" v="19991"/>
          <ac:picMkLst>
            <pc:docMk/>
            <pc:sldMk cId="232470763" sldId="6912"/>
            <ac:picMk id="4" creationId="{A1DDBC81-6149-4D7F-BE31-713B4611DACD}"/>
          </ac:picMkLst>
        </pc:picChg>
        <pc:picChg chg="add del mod ord modCrop">
          <ac:chgData name="Shell, Adam" userId="c7c4057c-ab29-420d-9c03-23675ff05c8f" providerId="ADAL" clId="{D9DBD519-AE9B-4FDB-84F3-8044BB8AA618}" dt="2021-04-27T00:52:21.442" v="17209" actId="478"/>
          <ac:picMkLst>
            <pc:docMk/>
            <pc:sldMk cId="232470763" sldId="6912"/>
            <ac:picMk id="5" creationId="{910F303F-7D5D-4089-91B2-628ED1A2811D}"/>
          </ac:picMkLst>
        </pc:picChg>
        <pc:picChg chg="add del mod">
          <ac:chgData name="Shell, Adam" userId="c7c4057c-ab29-420d-9c03-23675ff05c8f" providerId="ADAL" clId="{D9DBD519-AE9B-4FDB-84F3-8044BB8AA618}" dt="2021-04-27T00:52:23.262" v="17210" actId="478"/>
          <ac:picMkLst>
            <pc:docMk/>
            <pc:sldMk cId="232470763" sldId="6912"/>
            <ac:picMk id="7" creationId="{4FAC53F1-675B-4BB4-8FB5-09894720CD78}"/>
          </ac:picMkLst>
        </pc:picChg>
        <pc:picChg chg="del">
          <ac:chgData name="Shell, Adam" userId="c7c4057c-ab29-420d-9c03-23675ff05c8f" providerId="ADAL" clId="{D9DBD519-AE9B-4FDB-84F3-8044BB8AA618}" dt="2021-04-27T00:46:25.212" v="17145" actId="478"/>
          <ac:picMkLst>
            <pc:docMk/>
            <pc:sldMk cId="232470763" sldId="6912"/>
            <ac:picMk id="10" creationId="{957917B9-8B53-4FB3-8CB7-2F85BAB94C5F}"/>
          </ac:picMkLst>
        </pc:picChg>
        <pc:picChg chg="del">
          <ac:chgData name="Shell, Adam" userId="c7c4057c-ab29-420d-9c03-23675ff05c8f" providerId="ADAL" clId="{D9DBD519-AE9B-4FDB-84F3-8044BB8AA618}" dt="2021-04-27T00:46:43.120" v="17150" actId="478"/>
          <ac:picMkLst>
            <pc:docMk/>
            <pc:sldMk cId="232470763" sldId="6912"/>
            <ac:picMk id="11" creationId="{97F42FBB-D7DB-4775-9D58-8171B63F5D62}"/>
          </ac:picMkLst>
        </pc:picChg>
        <pc:picChg chg="del mod">
          <ac:chgData name="Shell, Adam" userId="c7c4057c-ab29-420d-9c03-23675ff05c8f" providerId="ADAL" clId="{D9DBD519-AE9B-4FDB-84F3-8044BB8AA618}" dt="2021-04-27T00:52:23.831" v="17211" actId="478"/>
          <ac:picMkLst>
            <pc:docMk/>
            <pc:sldMk cId="232470763" sldId="6912"/>
            <ac:picMk id="12" creationId="{1FB53166-578F-4406-A5B7-18E3B7C9365C}"/>
          </ac:picMkLst>
        </pc:picChg>
        <pc:picChg chg="del">
          <ac:chgData name="Shell, Adam" userId="c7c4057c-ab29-420d-9c03-23675ff05c8f" providerId="ADAL" clId="{D9DBD519-AE9B-4FDB-84F3-8044BB8AA618}" dt="2021-04-27T00:46:31.226" v="17146" actId="478"/>
          <ac:picMkLst>
            <pc:docMk/>
            <pc:sldMk cId="232470763" sldId="6912"/>
            <ac:picMk id="13" creationId="{B77F4521-C1CC-43BC-A974-2786428C1EE3}"/>
          </ac:picMkLst>
        </pc:picChg>
      </pc:sldChg>
      <pc:sldChg chg="modSp modNotesTx">
        <pc:chgData name="Shell, Adam" userId="c7c4057c-ab29-420d-9c03-23675ff05c8f" providerId="ADAL" clId="{D9DBD519-AE9B-4FDB-84F3-8044BB8AA618}" dt="2021-05-06T11:46:43.872" v="25937" actId="20577"/>
        <pc:sldMkLst>
          <pc:docMk/>
          <pc:sldMk cId="1390030658" sldId="6918"/>
        </pc:sldMkLst>
        <pc:spChg chg="mod">
          <ac:chgData name="Shell, Adam" userId="c7c4057c-ab29-420d-9c03-23675ff05c8f" providerId="ADAL" clId="{D9DBD519-AE9B-4FDB-84F3-8044BB8AA618}" dt="2021-05-04T17:16:57.319" v="23453" actId="20577"/>
          <ac:spMkLst>
            <pc:docMk/>
            <pc:sldMk cId="1390030658" sldId="6918"/>
            <ac:spMk id="4" creationId="{E0D77860-D306-4E0C-A82A-F0832B89E97E}"/>
          </ac:spMkLst>
        </pc:spChg>
      </pc:sldChg>
      <pc:sldChg chg="addSp delSp modSp modNotesTx">
        <pc:chgData name="Shell, Adam" userId="c7c4057c-ab29-420d-9c03-23675ff05c8f" providerId="ADAL" clId="{D9DBD519-AE9B-4FDB-84F3-8044BB8AA618}" dt="2021-05-05T11:55:48.237" v="24921" actId="400"/>
        <pc:sldMkLst>
          <pc:docMk/>
          <pc:sldMk cId="2193450063" sldId="6919"/>
        </pc:sldMkLst>
        <pc:spChg chg="del mod">
          <ac:chgData name="Shell, Adam" userId="c7c4057c-ab29-420d-9c03-23675ff05c8f" providerId="ADAL" clId="{D9DBD519-AE9B-4FDB-84F3-8044BB8AA618}" dt="2021-04-27T01:07:55.629" v="17670" actId="478"/>
          <ac:spMkLst>
            <pc:docMk/>
            <pc:sldMk cId="2193450063" sldId="6919"/>
            <ac:spMk id="10" creationId="{8FD65BC8-5737-436F-8F62-5EB83A8D4465}"/>
          </ac:spMkLst>
        </pc:spChg>
        <pc:spChg chg="add mod">
          <ac:chgData name="Shell, Adam" userId="c7c4057c-ab29-420d-9c03-23675ff05c8f" providerId="ADAL" clId="{D9DBD519-AE9B-4FDB-84F3-8044BB8AA618}" dt="2021-05-04T12:21:40.231" v="19127" actId="20577"/>
          <ac:spMkLst>
            <pc:docMk/>
            <pc:sldMk cId="2193450063" sldId="6919"/>
            <ac:spMk id="12" creationId="{32472EF0-ACBC-4705-A66F-8BF8C00F82A8}"/>
          </ac:spMkLst>
        </pc:spChg>
        <pc:picChg chg="del">
          <ac:chgData name="Shell, Adam" userId="c7c4057c-ab29-420d-9c03-23675ff05c8f" providerId="ADAL" clId="{D9DBD519-AE9B-4FDB-84F3-8044BB8AA618}" dt="2021-04-27T01:07:52.222" v="17667" actId="478"/>
          <ac:picMkLst>
            <pc:docMk/>
            <pc:sldMk cId="2193450063" sldId="6919"/>
            <ac:picMk id="9" creationId="{7B621166-EF81-40D9-BC2A-C0841E410841}"/>
          </ac:picMkLst>
        </pc:picChg>
      </pc:sldChg>
      <pc:sldChg chg="modNotesTx">
        <pc:chgData name="Shell, Adam" userId="c7c4057c-ab29-420d-9c03-23675ff05c8f" providerId="ADAL" clId="{D9DBD519-AE9B-4FDB-84F3-8044BB8AA618}" dt="2021-05-06T12:31:28.394" v="26655" actId="20577"/>
        <pc:sldMkLst>
          <pc:docMk/>
          <pc:sldMk cId="989101262" sldId="6920"/>
        </pc:sldMkLst>
      </pc:sldChg>
      <pc:sldChg chg="modSp modNotesTx">
        <pc:chgData name="Shell, Adam" userId="c7c4057c-ab29-420d-9c03-23675ff05c8f" providerId="ADAL" clId="{D9DBD519-AE9B-4FDB-84F3-8044BB8AA618}" dt="2021-05-06T11:28:09.576" v="25467" actId="6549"/>
        <pc:sldMkLst>
          <pc:docMk/>
          <pc:sldMk cId="3162625177" sldId="6926"/>
        </pc:sldMkLst>
        <pc:spChg chg="mod">
          <ac:chgData name="Shell, Adam" userId="c7c4057c-ab29-420d-9c03-23675ff05c8f" providerId="ADAL" clId="{D9DBD519-AE9B-4FDB-84F3-8044BB8AA618}" dt="2021-04-20T19:29:00.324" v="16744" actId="20577"/>
          <ac:spMkLst>
            <pc:docMk/>
            <pc:sldMk cId="3162625177" sldId="6926"/>
            <ac:spMk id="3" creationId="{1660572A-6C5A-4206-9D81-5CA0DC329D45}"/>
          </ac:spMkLst>
        </pc:spChg>
      </pc:sldChg>
      <pc:sldChg chg="modNotesTx">
        <pc:chgData name="Shell, Adam" userId="c7c4057c-ab29-420d-9c03-23675ff05c8f" providerId="ADAL" clId="{D9DBD519-AE9B-4FDB-84F3-8044BB8AA618}" dt="2021-05-04T16:26:04.786" v="23404" actId="20577"/>
        <pc:sldMkLst>
          <pc:docMk/>
          <pc:sldMk cId="3357935348" sldId="6927"/>
        </pc:sldMkLst>
      </pc:sldChg>
      <pc:sldChg chg="modSp modNotesTx">
        <pc:chgData name="Shell, Adam" userId="c7c4057c-ab29-420d-9c03-23675ff05c8f" providerId="ADAL" clId="{D9DBD519-AE9B-4FDB-84F3-8044BB8AA618}" dt="2021-05-06T12:15:11.835" v="26367" actId="6549"/>
        <pc:sldMkLst>
          <pc:docMk/>
          <pc:sldMk cId="3455955180" sldId="6929"/>
        </pc:sldMkLst>
        <pc:spChg chg="mod">
          <ac:chgData name="Shell, Adam" userId="c7c4057c-ab29-420d-9c03-23675ff05c8f" providerId="ADAL" clId="{D9DBD519-AE9B-4FDB-84F3-8044BB8AA618}" dt="2021-04-20T12:29:26.924" v="4605" actId="20577"/>
          <ac:spMkLst>
            <pc:docMk/>
            <pc:sldMk cId="3455955180" sldId="6929"/>
            <ac:spMk id="2" creationId="{AFDA0E44-BD2F-43F5-AB0D-D1D546D239DE}"/>
          </ac:spMkLst>
        </pc:spChg>
      </pc:sldChg>
      <pc:sldChg chg="modNotesTx">
        <pc:chgData name="Shell, Adam" userId="c7c4057c-ab29-420d-9c03-23675ff05c8f" providerId="ADAL" clId="{D9DBD519-AE9B-4FDB-84F3-8044BB8AA618}" dt="2021-05-06T11:50:06.246" v="26000" actId="400"/>
        <pc:sldMkLst>
          <pc:docMk/>
          <pc:sldMk cId="303849251" sldId="6930"/>
        </pc:sldMkLst>
      </pc:sldChg>
      <pc:sldChg chg="modSp del modNotesTx">
        <pc:chgData name="Shell, Adam" userId="c7c4057c-ab29-420d-9c03-23675ff05c8f" providerId="ADAL" clId="{D9DBD519-AE9B-4FDB-84F3-8044BB8AA618}" dt="2021-04-20T18:44:01.530" v="16710" actId="2696"/>
        <pc:sldMkLst>
          <pc:docMk/>
          <pc:sldMk cId="163359672" sldId="6932"/>
        </pc:sldMkLst>
        <pc:spChg chg="mod">
          <ac:chgData name="Shell, Adam" userId="c7c4057c-ab29-420d-9c03-23675ff05c8f" providerId="ADAL" clId="{D9DBD519-AE9B-4FDB-84F3-8044BB8AA618}" dt="2021-04-20T16:27:36.871" v="16268" actId="20577"/>
          <ac:spMkLst>
            <pc:docMk/>
            <pc:sldMk cId="163359672" sldId="6932"/>
            <ac:spMk id="2" creationId="{07EA8623-30A0-4011-93D2-E6E000FEA30B}"/>
          </ac:spMkLst>
        </pc:spChg>
        <pc:spChg chg="mod">
          <ac:chgData name="Shell, Adam" userId="c7c4057c-ab29-420d-9c03-23675ff05c8f" providerId="ADAL" clId="{D9DBD519-AE9B-4FDB-84F3-8044BB8AA618}" dt="2021-04-15T11:06:50.668" v="1" actId="1076"/>
          <ac:spMkLst>
            <pc:docMk/>
            <pc:sldMk cId="163359672" sldId="6932"/>
            <ac:spMk id="16" creationId="{86CC471D-46D8-4374-BE14-EBEFEB9646B9}"/>
          </ac:spMkLst>
        </pc:spChg>
      </pc:sldChg>
      <pc:sldChg chg="modSp modNotesTx">
        <pc:chgData name="Shell, Adam" userId="c7c4057c-ab29-420d-9c03-23675ff05c8f" providerId="ADAL" clId="{D9DBD519-AE9B-4FDB-84F3-8044BB8AA618}" dt="2021-05-06T11:35:25.225" v="25652" actId="20577"/>
        <pc:sldMkLst>
          <pc:docMk/>
          <pc:sldMk cId="471787039" sldId="6933"/>
        </pc:sldMkLst>
        <pc:spChg chg="mod">
          <ac:chgData name="Shell, Adam" userId="c7c4057c-ab29-420d-9c03-23675ff05c8f" providerId="ADAL" clId="{D9DBD519-AE9B-4FDB-84F3-8044BB8AA618}" dt="2021-05-06T11:33:09.365" v="25562" actId="1076"/>
          <ac:spMkLst>
            <pc:docMk/>
            <pc:sldMk cId="471787039" sldId="6933"/>
            <ac:spMk id="69" creationId="{E7783CB6-E3F3-408A-9A32-54DF524C6087}"/>
          </ac:spMkLst>
        </pc:spChg>
        <pc:spChg chg="mod">
          <ac:chgData name="Shell, Adam" userId="c7c4057c-ab29-420d-9c03-23675ff05c8f" providerId="ADAL" clId="{D9DBD519-AE9B-4FDB-84F3-8044BB8AA618}" dt="2021-05-04T16:11:08.802" v="22965" actId="2"/>
          <ac:spMkLst>
            <pc:docMk/>
            <pc:sldMk cId="471787039" sldId="6933"/>
            <ac:spMk id="70" creationId="{B895A3BA-28AB-4E1F-8E16-0733BDC031ED}"/>
          </ac:spMkLst>
        </pc:spChg>
      </pc:sldChg>
      <pc:sldChg chg="modSp add del">
        <pc:chgData name="Shell, Adam" userId="c7c4057c-ab29-420d-9c03-23675ff05c8f" providerId="ADAL" clId="{D9DBD519-AE9B-4FDB-84F3-8044BB8AA618}" dt="2021-04-20T18:43:39.362" v="16709" actId="2696"/>
        <pc:sldMkLst>
          <pc:docMk/>
          <pc:sldMk cId="3080972335" sldId="6934"/>
        </pc:sldMkLst>
        <pc:spChg chg="mod">
          <ac:chgData name="Shell, Adam" userId="c7c4057c-ab29-420d-9c03-23675ff05c8f" providerId="ADAL" clId="{D9DBD519-AE9B-4FDB-84F3-8044BB8AA618}" dt="2021-04-20T18:17:29.925" v="16635" actId="20577"/>
          <ac:spMkLst>
            <pc:docMk/>
            <pc:sldMk cId="3080972335" sldId="6934"/>
            <ac:spMk id="2" creationId="{BFCC8A06-09C7-497B-943D-88C85E977322}"/>
          </ac:spMkLst>
        </pc:spChg>
        <pc:spChg chg="mod">
          <ac:chgData name="Shell, Adam" userId="c7c4057c-ab29-420d-9c03-23675ff05c8f" providerId="ADAL" clId="{D9DBD519-AE9B-4FDB-84F3-8044BB8AA618}" dt="2021-04-20T18:17:49.020" v="16707" actId="6549"/>
          <ac:spMkLst>
            <pc:docMk/>
            <pc:sldMk cId="3080972335" sldId="6934"/>
            <ac:spMk id="3" creationId="{D195BD59-57DB-4961-BB23-F70D85F973FE}"/>
          </ac:spMkLst>
        </pc:spChg>
      </pc:sldChg>
      <pc:sldChg chg="addSp delSp modSp add modNotesTx">
        <pc:chgData name="Shell, Adam" userId="c7c4057c-ab29-420d-9c03-23675ff05c8f" providerId="ADAL" clId="{D9DBD519-AE9B-4FDB-84F3-8044BB8AA618}" dt="2021-05-05T14:43:21.986" v="25127" actId="20577"/>
        <pc:sldMkLst>
          <pc:docMk/>
          <pc:sldMk cId="3123079206" sldId="6935"/>
        </pc:sldMkLst>
        <pc:picChg chg="add mod modCrop">
          <ac:chgData name="Shell, Adam" userId="c7c4057c-ab29-420d-9c03-23675ff05c8f" providerId="ADAL" clId="{D9DBD519-AE9B-4FDB-84F3-8044BB8AA618}" dt="2021-05-04T19:00:12.426" v="23588" actId="1076"/>
          <ac:picMkLst>
            <pc:docMk/>
            <pc:sldMk cId="3123079206" sldId="6935"/>
            <ac:picMk id="3" creationId="{95A35326-10EE-462A-B8A0-A8B1B540FA3B}"/>
          </ac:picMkLst>
        </pc:picChg>
        <pc:picChg chg="add del">
          <ac:chgData name="Shell, Adam" userId="c7c4057c-ab29-420d-9c03-23675ff05c8f" providerId="ADAL" clId="{D9DBD519-AE9B-4FDB-84F3-8044BB8AA618}" dt="2021-05-04T18:59:57.410" v="23581" actId="478"/>
          <ac:picMkLst>
            <pc:docMk/>
            <pc:sldMk cId="3123079206" sldId="6935"/>
            <ac:picMk id="5" creationId="{C9C054D5-9481-4483-BF03-F12C300DB972}"/>
          </ac:picMkLst>
        </pc:picChg>
        <pc:picChg chg="del">
          <ac:chgData name="Shell, Adam" userId="c7c4057c-ab29-420d-9c03-23675ff05c8f" providerId="ADAL" clId="{D9DBD519-AE9B-4FDB-84F3-8044BB8AA618}" dt="2021-05-02T19:27:30.432" v="19115" actId="478"/>
          <ac:picMkLst>
            <pc:docMk/>
            <pc:sldMk cId="3123079206" sldId="6935"/>
            <ac:picMk id="7" creationId="{07E235E8-C3A3-4B7F-A4C4-3BB3E6C3AEA1}"/>
          </ac:picMkLst>
        </pc:picChg>
      </pc:sldChg>
      <pc:sldChg chg="addSp delSp modSp add modNotesTx">
        <pc:chgData name="Shell, Adam" userId="c7c4057c-ab29-420d-9c03-23675ff05c8f" providerId="ADAL" clId="{D9DBD519-AE9B-4FDB-84F3-8044BB8AA618}" dt="2021-05-06T12:28:20.849" v="26593" actId="20577"/>
        <pc:sldMkLst>
          <pc:docMk/>
          <pc:sldMk cId="3834487278" sldId="6936"/>
        </pc:sldMkLst>
        <pc:spChg chg="add del mod">
          <ac:chgData name="Shell, Adam" userId="c7c4057c-ab29-420d-9c03-23675ff05c8f" providerId="ADAL" clId="{D9DBD519-AE9B-4FDB-84F3-8044BB8AA618}" dt="2021-05-02T18:51:48.277" v="18719" actId="478"/>
          <ac:spMkLst>
            <pc:docMk/>
            <pc:sldMk cId="3834487278" sldId="6936"/>
            <ac:spMk id="3" creationId="{1E5F0555-7BF4-4E48-8169-55E441401769}"/>
          </ac:spMkLst>
        </pc:spChg>
        <pc:spChg chg="add del mod">
          <ac:chgData name="Shell, Adam" userId="c7c4057c-ab29-420d-9c03-23675ff05c8f" providerId="ADAL" clId="{D9DBD519-AE9B-4FDB-84F3-8044BB8AA618}" dt="2021-05-02T18:51:45.137" v="18718" actId="478"/>
          <ac:spMkLst>
            <pc:docMk/>
            <pc:sldMk cId="3834487278" sldId="6936"/>
            <ac:spMk id="8" creationId="{E233E661-CD10-4B5E-AD7B-D44A8DA7528A}"/>
          </ac:spMkLst>
        </pc:spChg>
        <pc:spChg chg="add mod">
          <ac:chgData name="Shell, Adam" userId="c7c4057c-ab29-420d-9c03-23675ff05c8f" providerId="ADAL" clId="{D9DBD519-AE9B-4FDB-84F3-8044BB8AA618}" dt="2021-05-04T15:32:15.225" v="20755" actId="313"/>
          <ac:spMkLst>
            <pc:docMk/>
            <pc:sldMk cId="3834487278" sldId="6936"/>
            <ac:spMk id="9" creationId="{FD355B91-235F-4D15-91DA-366D56B29190}"/>
          </ac:spMkLst>
        </pc:spChg>
        <pc:picChg chg="add mod ord modCrop">
          <ac:chgData name="Shell, Adam" userId="c7c4057c-ab29-420d-9c03-23675ff05c8f" providerId="ADAL" clId="{D9DBD519-AE9B-4FDB-84F3-8044BB8AA618}" dt="2021-05-04T13:32:21.815" v="19727" actId="1440"/>
          <ac:picMkLst>
            <pc:docMk/>
            <pc:sldMk cId="3834487278" sldId="6936"/>
            <ac:picMk id="2" creationId="{139F473C-A9A2-46D9-A127-26C05BA2C5AD}"/>
          </ac:picMkLst>
        </pc:picChg>
        <pc:picChg chg="del">
          <ac:chgData name="Shell, Adam" userId="c7c4057c-ab29-420d-9c03-23675ff05c8f" providerId="ADAL" clId="{D9DBD519-AE9B-4FDB-84F3-8044BB8AA618}" dt="2021-04-27T00:52:25.934" v="17212" actId="478"/>
          <ac:picMkLst>
            <pc:docMk/>
            <pc:sldMk cId="3834487278" sldId="6936"/>
            <ac:picMk id="4" creationId="{A1DDBC81-6149-4D7F-BE31-713B4611DACD}"/>
          </ac:picMkLst>
        </pc:picChg>
        <pc:picChg chg="del mod">
          <ac:chgData name="Shell, Adam" userId="c7c4057c-ab29-420d-9c03-23675ff05c8f" providerId="ADAL" clId="{D9DBD519-AE9B-4FDB-84F3-8044BB8AA618}" dt="2021-05-04T13:31:23.706" v="19714" actId="478"/>
          <ac:picMkLst>
            <pc:docMk/>
            <pc:sldMk cId="3834487278" sldId="6936"/>
            <ac:picMk id="5" creationId="{910F303F-7D5D-4089-91B2-628ED1A2811D}"/>
          </ac:picMkLst>
        </pc:picChg>
        <pc:picChg chg="del">
          <ac:chgData name="Shell, Adam" userId="c7c4057c-ab29-420d-9c03-23675ff05c8f" providerId="ADAL" clId="{D9DBD519-AE9B-4FDB-84F3-8044BB8AA618}" dt="2021-04-27T00:52:26.460" v="17213" actId="478"/>
          <ac:picMkLst>
            <pc:docMk/>
            <pc:sldMk cId="3834487278" sldId="6936"/>
            <ac:picMk id="7" creationId="{4FAC53F1-675B-4BB4-8FB5-09894720CD78}"/>
          </ac:picMkLst>
        </pc:picChg>
        <pc:picChg chg="mod">
          <ac:chgData name="Shell, Adam" userId="c7c4057c-ab29-420d-9c03-23675ff05c8f" providerId="ADAL" clId="{D9DBD519-AE9B-4FDB-84F3-8044BB8AA618}" dt="2021-05-04T13:32:29.927" v="19731" actId="1076"/>
          <ac:picMkLst>
            <pc:docMk/>
            <pc:sldMk cId="3834487278" sldId="6936"/>
            <ac:picMk id="12" creationId="{1FB53166-578F-4406-A5B7-18E3B7C9365C}"/>
          </ac:picMkLst>
        </pc:picChg>
      </pc:sldChg>
      <pc:sldChg chg="delSp add del">
        <pc:chgData name="Shell, Adam" userId="c7c4057c-ab29-420d-9c03-23675ff05c8f" providerId="ADAL" clId="{D9DBD519-AE9B-4FDB-84F3-8044BB8AA618}" dt="2021-04-27T00:48:39.867" v="17171" actId="2696"/>
        <pc:sldMkLst>
          <pc:docMk/>
          <pc:sldMk cId="4285357187" sldId="6936"/>
        </pc:sldMkLst>
        <pc:picChg chg="del">
          <ac:chgData name="Shell, Adam" userId="c7c4057c-ab29-420d-9c03-23675ff05c8f" providerId="ADAL" clId="{D9DBD519-AE9B-4FDB-84F3-8044BB8AA618}" dt="2021-04-27T00:48:08.405" v="17167"/>
          <ac:picMkLst>
            <pc:docMk/>
            <pc:sldMk cId="4285357187" sldId="6936"/>
            <ac:picMk id="10" creationId="{957917B9-8B53-4FB3-8CB7-2F85BAB94C5F}"/>
          </ac:picMkLst>
        </pc:picChg>
        <pc:picChg chg="del">
          <ac:chgData name="Shell, Adam" userId="c7c4057c-ab29-420d-9c03-23675ff05c8f" providerId="ADAL" clId="{D9DBD519-AE9B-4FDB-84F3-8044BB8AA618}" dt="2021-04-27T00:48:08.405" v="17167"/>
          <ac:picMkLst>
            <pc:docMk/>
            <pc:sldMk cId="4285357187" sldId="6936"/>
            <ac:picMk id="11" creationId="{97F42FBB-D7DB-4775-9D58-8171B63F5D62}"/>
          </ac:picMkLst>
        </pc:picChg>
        <pc:picChg chg="del">
          <ac:chgData name="Shell, Adam" userId="c7c4057c-ab29-420d-9c03-23675ff05c8f" providerId="ADAL" clId="{D9DBD519-AE9B-4FDB-84F3-8044BB8AA618}" dt="2021-04-27T00:48:08.405" v="17167"/>
          <ac:picMkLst>
            <pc:docMk/>
            <pc:sldMk cId="4285357187" sldId="6936"/>
            <ac:picMk id="12" creationId="{1FB53166-578F-4406-A5B7-18E3B7C9365C}"/>
          </ac:picMkLst>
        </pc:picChg>
        <pc:picChg chg="del">
          <ac:chgData name="Shell, Adam" userId="c7c4057c-ab29-420d-9c03-23675ff05c8f" providerId="ADAL" clId="{D9DBD519-AE9B-4FDB-84F3-8044BB8AA618}" dt="2021-04-27T00:48:08.405" v="17167"/>
          <ac:picMkLst>
            <pc:docMk/>
            <pc:sldMk cId="4285357187" sldId="6936"/>
            <ac:picMk id="13" creationId="{B77F4521-C1CC-43BC-A974-2786428C1EE3}"/>
          </ac:picMkLst>
        </pc:picChg>
      </pc:sldChg>
      <pc:sldChg chg="addSp delSp add del">
        <pc:chgData name="Shell, Adam" userId="c7c4057c-ab29-420d-9c03-23675ff05c8f" providerId="ADAL" clId="{D9DBD519-AE9B-4FDB-84F3-8044BB8AA618}" dt="2021-04-27T00:49:22.515" v="17195" actId="2696"/>
        <pc:sldMkLst>
          <pc:docMk/>
          <pc:sldMk cId="2855293625" sldId="6937"/>
        </pc:sldMkLst>
        <pc:picChg chg="add del">
          <ac:chgData name="Shell, Adam" userId="c7c4057c-ab29-420d-9c03-23675ff05c8f" providerId="ADAL" clId="{D9DBD519-AE9B-4FDB-84F3-8044BB8AA618}" dt="2021-04-27T00:48:15.340" v="17169"/>
          <ac:picMkLst>
            <pc:docMk/>
            <pc:sldMk cId="2855293625" sldId="6937"/>
            <ac:picMk id="2" creationId="{BC37FD81-13C1-4D05-93A1-65352295AF64}"/>
          </ac:picMkLst>
        </pc:picChg>
        <pc:picChg chg="add">
          <ac:chgData name="Shell, Adam" userId="c7c4057c-ab29-420d-9c03-23675ff05c8f" providerId="ADAL" clId="{D9DBD519-AE9B-4FDB-84F3-8044BB8AA618}" dt="2021-04-27T00:48:17.441" v="17170"/>
          <ac:picMkLst>
            <pc:docMk/>
            <pc:sldMk cId="2855293625" sldId="6937"/>
            <ac:picMk id="8" creationId="{B6BA821F-D6E0-4396-82FB-0D899B7B2418}"/>
          </ac:picMkLst>
        </pc:picChg>
        <pc:picChg chg="add">
          <ac:chgData name="Shell, Adam" userId="c7c4057c-ab29-420d-9c03-23675ff05c8f" providerId="ADAL" clId="{D9DBD519-AE9B-4FDB-84F3-8044BB8AA618}" dt="2021-04-27T00:48:17.441" v="17170"/>
          <ac:picMkLst>
            <pc:docMk/>
            <pc:sldMk cId="2855293625" sldId="6937"/>
            <ac:picMk id="9" creationId="{66271DA9-24A4-44D3-9BC1-65C6B3721CC3}"/>
          </ac:picMkLst>
        </pc:picChg>
        <pc:picChg chg="add">
          <ac:chgData name="Shell, Adam" userId="c7c4057c-ab29-420d-9c03-23675ff05c8f" providerId="ADAL" clId="{D9DBD519-AE9B-4FDB-84F3-8044BB8AA618}" dt="2021-04-27T00:48:17.441" v="17170"/>
          <ac:picMkLst>
            <pc:docMk/>
            <pc:sldMk cId="2855293625" sldId="6937"/>
            <ac:picMk id="10" creationId="{200F914E-FDF5-4DB0-89F8-5D3AD363CC5D}"/>
          </ac:picMkLst>
        </pc:picChg>
        <pc:picChg chg="add">
          <ac:chgData name="Shell, Adam" userId="c7c4057c-ab29-420d-9c03-23675ff05c8f" providerId="ADAL" clId="{D9DBD519-AE9B-4FDB-84F3-8044BB8AA618}" dt="2021-04-27T00:48:17.441" v="17170"/>
          <ac:picMkLst>
            <pc:docMk/>
            <pc:sldMk cId="2855293625" sldId="6937"/>
            <ac:picMk id="11" creationId="{3191F1A4-C12A-41D9-AF1E-494B771B3AC5}"/>
          </ac:picMkLst>
        </pc:picChg>
        <pc:picChg chg="del">
          <ac:chgData name="Shell, Adam" userId="c7c4057c-ab29-420d-9c03-23675ff05c8f" providerId="ADAL" clId="{D9DBD519-AE9B-4FDB-84F3-8044BB8AA618}" dt="2021-04-27T00:48:02.696" v="17166" actId="478"/>
          <ac:picMkLst>
            <pc:docMk/>
            <pc:sldMk cId="2855293625" sldId="6937"/>
            <ac:picMk id="12" creationId="{1FB53166-578F-4406-A5B7-18E3B7C9365C}"/>
          </ac:picMkLst>
        </pc:picChg>
      </pc:sldChg>
      <pc:sldChg chg="addSp delSp modSp add ord modNotesTx">
        <pc:chgData name="Shell, Adam" userId="c7c4057c-ab29-420d-9c03-23675ff05c8f" providerId="ADAL" clId="{D9DBD519-AE9B-4FDB-84F3-8044BB8AA618}" dt="2021-05-06T12:21:43.386" v="26414" actId="20577"/>
        <pc:sldMkLst>
          <pc:docMk/>
          <pc:sldMk cId="3838735174" sldId="6937"/>
        </pc:sldMkLst>
        <pc:spChg chg="add del mod">
          <ac:chgData name="Shell, Adam" userId="c7c4057c-ab29-420d-9c03-23675ff05c8f" providerId="ADAL" clId="{D9DBD519-AE9B-4FDB-84F3-8044BB8AA618}" dt="2021-05-02T18:51:40.334" v="18717" actId="478"/>
          <ac:spMkLst>
            <pc:docMk/>
            <pc:sldMk cId="3838735174" sldId="6937"/>
            <ac:spMk id="3" creationId="{321DE831-EFED-4A04-B13D-ACDD30666168}"/>
          </ac:spMkLst>
        </pc:spChg>
        <pc:spChg chg="add del mod">
          <ac:chgData name="Shell, Adam" userId="c7c4057c-ab29-420d-9c03-23675ff05c8f" providerId="ADAL" clId="{D9DBD519-AE9B-4FDB-84F3-8044BB8AA618}" dt="2021-05-02T18:51:37.115" v="18716" actId="478"/>
          <ac:spMkLst>
            <pc:docMk/>
            <pc:sldMk cId="3838735174" sldId="6937"/>
            <ac:spMk id="8" creationId="{2E547726-6EC0-430B-B8A4-AC94CA5D1F97}"/>
          </ac:spMkLst>
        </pc:spChg>
        <pc:spChg chg="add mod">
          <ac:chgData name="Shell, Adam" userId="c7c4057c-ab29-420d-9c03-23675ff05c8f" providerId="ADAL" clId="{D9DBD519-AE9B-4FDB-84F3-8044BB8AA618}" dt="2021-05-06T12:21:43.386" v="26414" actId="20577"/>
          <ac:spMkLst>
            <pc:docMk/>
            <pc:sldMk cId="3838735174" sldId="6937"/>
            <ac:spMk id="9" creationId="{4AEC3574-9B82-4D1F-A120-EA371D2EBC4B}"/>
          </ac:spMkLst>
        </pc:spChg>
        <pc:picChg chg="add mod">
          <ac:chgData name="Shell, Adam" userId="c7c4057c-ab29-420d-9c03-23675ff05c8f" providerId="ADAL" clId="{D9DBD519-AE9B-4FDB-84F3-8044BB8AA618}" dt="2021-05-04T15:54:38.317" v="21666" actId="1076"/>
          <ac:picMkLst>
            <pc:docMk/>
            <pc:sldMk cId="3838735174" sldId="6937"/>
            <ac:picMk id="2" creationId="{32899B79-1012-45EA-88F5-0C41E961939E}"/>
          </ac:picMkLst>
        </pc:picChg>
        <pc:picChg chg="add del mod">
          <ac:chgData name="Shell, Adam" userId="c7c4057c-ab29-420d-9c03-23675ff05c8f" providerId="ADAL" clId="{D9DBD519-AE9B-4FDB-84F3-8044BB8AA618}" dt="2021-05-04T15:53:00.415" v="21621"/>
          <ac:picMkLst>
            <pc:docMk/>
            <pc:sldMk cId="3838735174" sldId="6937"/>
            <ac:picMk id="3" creationId="{1624C19D-B525-4B7F-BBC8-CF7EE23DCAC4}"/>
          </ac:picMkLst>
        </pc:picChg>
        <pc:picChg chg="del">
          <ac:chgData name="Shell, Adam" userId="c7c4057c-ab29-420d-9c03-23675ff05c8f" providerId="ADAL" clId="{D9DBD519-AE9B-4FDB-84F3-8044BB8AA618}" dt="2021-04-27T00:52:56.465" v="17222" actId="478"/>
          <ac:picMkLst>
            <pc:docMk/>
            <pc:sldMk cId="3838735174" sldId="6937"/>
            <ac:picMk id="4" creationId="{A1DDBC81-6149-4D7F-BE31-713B4611DACD}"/>
          </ac:picMkLst>
        </pc:picChg>
        <pc:picChg chg="del">
          <ac:chgData name="Shell, Adam" userId="c7c4057c-ab29-420d-9c03-23675ff05c8f" providerId="ADAL" clId="{D9DBD519-AE9B-4FDB-84F3-8044BB8AA618}" dt="2021-04-27T00:52:57.056" v="17223" actId="478"/>
          <ac:picMkLst>
            <pc:docMk/>
            <pc:sldMk cId="3838735174" sldId="6937"/>
            <ac:picMk id="5" creationId="{910F303F-7D5D-4089-91B2-628ED1A2811D}"/>
          </ac:picMkLst>
        </pc:picChg>
        <pc:picChg chg="mod">
          <ac:chgData name="Shell, Adam" userId="c7c4057c-ab29-420d-9c03-23675ff05c8f" providerId="ADAL" clId="{D9DBD519-AE9B-4FDB-84F3-8044BB8AA618}" dt="2021-05-04T15:54:35.235" v="21665" actId="1076"/>
          <ac:picMkLst>
            <pc:docMk/>
            <pc:sldMk cId="3838735174" sldId="6937"/>
            <ac:picMk id="7" creationId="{4FAC53F1-675B-4BB4-8FB5-09894720CD78}"/>
          </ac:picMkLst>
        </pc:picChg>
        <pc:picChg chg="add del mod">
          <ac:chgData name="Shell, Adam" userId="c7c4057c-ab29-420d-9c03-23675ff05c8f" providerId="ADAL" clId="{D9DBD519-AE9B-4FDB-84F3-8044BB8AA618}" dt="2021-05-04T15:52:58.806" v="21616"/>
          <ac:picMkLst>
            <pc:docMk/>
            <pc:sldMk cId="3838735174" sldId="6937"/>
            <ac:picMk id="8" creationId="{6A5073B7-3E6D-48F7-BAE6-B807DF875345}"/>
          </ac:picMkLst>
        </pc:picChg>
        <pc:picChg chg="del">
          <ac:chgData name="Shell, Adam" userId="c7c4057c-ab29-420d-9c03-23675ff05c8f" providerId="ADAL" clId="{D9DBD519-AE9B-4FDB-84F3-8044BB8AA618}" dt="2021-04-27T00:52:57.639" v="17224" actId="478"/>
          <ac:picMkLst>
            <pc:docMk/>
            <pc:sldMk cId="3838735174" sldId="6937"/>
            <ac:picMk id="12" creationId="{1FB53166-578F-4406-A5B7-18E3B7C9365C}"/>
          </ac:picMkLst>
        </pc:picChg>
      </pc:sldChg>
      <pc:sldChg chg="addSp delSp modSp add modNotesTx">
        <pc:chgData name="Shell, Adam" userId="c7c4057c-ab29-420d-9c03-23675ff05c8f" providerId="ADAL" clId="{D9DBD519-AE9B-4FDB-84F3-8044BB8AA618}" dt="2021-05-06T11:39:40.936" v="25840" actId="20577"/>
        <pc:sldMkLst>
          <pc:docMk/>
          <pc:sldMk cId="340992821" sldId="6938"/>
        </pc:sldMkLst>
        <pc:spChg chg="mod">
          <ac:chgData name="Shell, Adam" userId="c7c4057c-ab29-420d-9c03-23675ff05c8f" providerId="ADAL" clId="{D9DBD519-AE9B-4FDB-84F3-8044BB8AA618}" dt="2021-04-27T01:08:39.103" v="17681" actId="1076"/>
          <ac:spMkLst>
            <pc:docMk/>
            <pc:sldMk cId="340992821" sldId="6938"/>
            <ac:spMk id="10" creationId="{8FD65BC8-5737-436F-8F62-5EB83A8D4465}"/>
          </ac:spMkLst>
        </pc:spChg>
        <pc:spChg chg="del">
          <ac:chgData name="Shell, Adam" userId="c7c4057c-ab29-420d-9c03-23675ff05c8f" providerId="ADAL" clId="{D9DBD519-AE9B-4FDB-84F3-8044BB8AA618}" dt="2021-04-27T01:08:22.273" v="17678" actId="478"/>
          <ac:spMkLst>
            <pc:docMk/>
            <pc:sldMk cId="340992821" sldId="6938"/>
            <ac:spMk id="11" creationId="{0E86781B-E5D8-41D1-8A35-9D68535C18CC}"/>
          </ac:spMkLst>
        </pc:spChg>
        <pc:spChg chg="add mod">
          <ac:chgData name="Shell, Adam" userId="c7c4057c-ab29-420d-9c03-23675ff05c8f" providerId="ADAL" clId="{D9DBD519-AE9B-4FDB-84F3-8044BB8AA618}" dt="2021-05-02T18:44:15.868" v="18483" actId="20577"/>
          <ac:spMkLst>
            <pc:docMk/>
            <pc:sldMk cId="340992821" sldId="6938"/>
            <ac:spMk id="12" creationId="{00F8E4F3-8BB3-4919-AA3B-8884A3D48FA9}"/>
          </ac:spMkLst>
        </pc:spChg>
        <pc:picChg chg="del">
          <ac:chgData name="Shell, Adam" userId="c7c4057c-ab29-420d-9c03-23675ff05c8f" providerId="ADAL" clId="{D9DBD519-AE9B-4FDB-84F3-8044BB8AA618}" dt="2021-04-27T01:08:21.097" v="17677" actId="478"/>
          <ac:picMkLst>
            <pc:docMk/>
            <pc:sldMk cId="340992821" sldId="6938"/>
            <ac:picMk id="8" creationId="{19998D5C-1925-4021-BF87-9FA4D91D31E3}"/>
          </ac:picMkLst>
        </pc:picChg>
        <pc:picChg chg="mod">
          <ac:chgData name="Shell, Adam" userId="c7c4057c-ab29-420d-9c03-23675ff05c8f" providerId="ADAL" clId="{D9DBD519-AE9B-4FDB-84F3-8044BB8AA618}" dt="2021-04-27T01:08:39.103" v="17681" actId="1076"/>
          <ac:picMkLst>
            <pc:docMk/>
            <pc:sldMk cId="340992821" sldId="6938"/>
            <ac:picMk id="9" creationId="{7B621166-EF81-40D9-BC2A-C0841E410841}"/>
          </ac:picMkLst>
        </pc:picChg>
      </pc:sldChg>
      <pc:sldChg chg="add del">
        <pc:chgData name="Shell, Adam" userId="c7c4057c-ab29-420d-9c03-23675ff05c8f" providerId="ADAL" clId="{D9DBD519-AE9B-4FDB-84F3-8044BB8AA618}" dt="2021-04-27T00:55:34.208" v="17381" actId="2696"/>
        <pc:sldMkLst>
          <pc:docMk/>
          <pc:sldMk cId="987837560" sldId="6938"/>
        </pc:sldMkLst>
      </pc:sldChg>
      <pc:sldChg chg="add del">
        <pc:chgData name="Shell, Adam" userId="c7c4057c-ab29-420d-9c03-23675ff05c8f" providerId="ADAL" clId="{D9DBD519-AE9B-4FDB-84F3-8044BB8AA618}" dt="2021-04-27T01:01:10.606" v="17402" actId="2696"/>
        <pc:sldMkLst>
          <pc:docMk/>
          <pc:sldMk cId="2783181181" sldId="6938"/>
        </pc:sldMkLst>
      </pc:sldChg>
      <pc:sldChg chg="add del">
        <pc:chgData name="Shell, Adam" userId="c7c4057c-ab29-420d-9c03-23675ff05c8f" providerId="ADAL" clId="{D9DBD519-AE9B-4FDB-84F3-8044BB8AA618}" dt="2021-04-27T00:53:16.318" v="17228" actId="2696"/>
        <pc:sldMkLst>
          <pc:docMk/>
          <pc:sldMk cId="3556703094" sldId="6938"/>
        </pc:sldMkLst>
      </pc:sldChg>
      <pc:sldChg chg="delSp add del">
        <pc:chgData name="Shell, Adam" userId="c7c4057c-ab29-420d-9c03-23675ff05c8f" providerId="ADAL" clId="{D9DBD519-AE9B-4FDB-84F3-8044BB8AA618}" dt="2021-05-05T11:54:11.071" v="24913" actId="2696"/>
        <pc:sldMkLst>
          <pc:docMk/>
          <pc:sldMk cId="493068538" sldId="6939"/>
        </pc:sldMkLst>
        <pc:spChg chg="del">
          <ac:chgData name="Shell, Adam" userId="c7c4057c-ab29-420d-9c03-23675ff05c8f" providerId="ADAL" clId="{D9DBD519-AE9B-4FDB-84F3-8044BB8AA618}" dt="2021-05-05T11:39:42.120" v="24293"/>
          <ac:spMkLst>
            <pc:docMk/>
            <pc:sldMk cId="493068538" sldId="6939"/>
            <ac:spMk id="3" creationId="{8DCEAA7C-334F-4773-91FD-EF3BD209AF8D}"/>
          </ac:spMkLst>
        </pc:spChg>
      </pc:sldChg>
      <pc:sldChg chg="add del">
        <pc:chgData name="Shell, Adam" userId="c7c4057c-ab29-420d-9c03-23675ff05c8f" providerId="ADAL" clId="{D9DBD519-AE9B-4FDB-84F3-8044BB8AA618}" dt="2021-04-27T01:08:58.628" v="17683" actId="2696"/>
        <pc:sldMkLst>
          <pc:docMk/>
          <pc:sldMk cId="1124793492" sldId="6939"/>
        </pc:sldMkLst>
      </pc:sldChg>
    </pc:docChg>
  </pc:docChgLst>
  <pc:docChgLst>
    <pc:chgData name="Shell, Adam" userId="c7c4057c-ab29-420d-9c03-23675ff05c8f" providerId="ADAL" clId="{DAAF540B-3D60-40C2-8E5B-737253FA539B}"/>
    <pc:docChg chg="custSel modSld">
      <pc:chgData name="Shell, Adam" userId="c7c4057c-ab29-420d-9c03-23675ff05c8f" providerId="ADAL" clId="{DAAF540B-3D60-40C2-8E5B-737253FA539B}" dt="2021-05-06T12:35:16.164" v="59" actId="368"/>
      <pc:docMkLst>
        <pc:docMk/>
      </pc:docMkLst>
      <pc:sldChg chg="modNotes">
        <pc:chgData name="Shell, Adam" userId="c7c4057c-ab29-420d-9c03-23675ff05c8f" providerId="ADAL" clId="{DAAF540B-3D60-40C2-8E5B-737253FA539B}" dt="2021-05-06T12:35:16.125" v="35" actId="368"/>
        <pc:sldMkLst>
          <pc:docMk/>
          <pc:sldMk cId="1685431365" sldId="349"/>
        </pc:sldMkLst>
      </pc:sldChg>
      <pc:sldChg chg="modNotes">
        <pc:chgData name="Shell, Adam" userId="c7c4057c-ab29-420d-9c03-23675ff05c8f" providerId="ADAL" clId="{DAAF540B-3D60-40C2-8E5B-737253FA539B}" dt="2021-05-06T12:35:16.097" v="17" actId="368"/>
        <pc:sldMkLst>
          <pc:docMk/>
          <pc:sldMk cId="2419610642" sldId="1274"/>
        </pc:sldMkLst>
      </pc:sldChg>
      <pc:sldChg chg="modNotes">
        <pc:chgData name="Shell, Adam" userId="c7c4057c-ab29-420d-9c03-23675ff05c8f" providerId="ADAL" clId="{DAAF540B-3D60-40C2-8E5B-737253FA539B}" dt="2021-05-06T12:35:16.141" v="45" actId="368"/>
        <pc:sldMkLst>
          <pc:docMk/>
          <pc:sldMk cId="134998378" sldId="1278"/>
        </pc:sldMkLst>
      </pc:sldChg>
      <pc:sldChg chg="modNotes">
        <pc:chgData name="Shell, Adam" userId="c7c4057c-ab29-420d-9c03-23675ff05c8f" providerId="ADAL" clId="{DAAF540B-3D60-40C2-8E5B-737253FA539B}" dt="2021-05-06T12:35:16.069" v="1" actId="368"/>
        <pc:sldMkLst>
          <pc:docMk/>
          <pc:sldMk cId="2134849419" sldId="1300"/>
        </pc:sldMkLst>
      </pc:sldChg>
      <pc:sldChg chg="modNotes">
        <pc:chgData name="Shell, Adam" userId="c7c4057c-ab29-420d-9c03-23675ff05c8f" providerId="ADAL" clId="{DAAF540B-3D60-40C2-8E5B-737253FA539B}" dt="2021-05-06T12:35:16.150" v="51" actId="368"/>
        <pc:sldMkLst>
          <pc:docMk/>
          <pc:sldMk cId="648719452" sldId="1301"/>
        </pc:sldMkLst>
      </pc:sldChg>
      <pc:sldChg chg="modNotes">
        <pc:chgData name="Shell, Adam" userId="c7c4057c-ab29-420d-9c03-23675ff05c8f" providerId="ADAL" clId="{DAAF540B-3D60-40C2-8E5B-737253FA539B}" dt="2021-05-06T12:35:16.147" v="49" actId="368"/>
        <pc:sldMkLst>
          <pc:docMk/>
          <pc:sldMk cId="2863558233" sldId="1307"/>
        </pc:sldMkLst>
      </pc:sldChg>
      <pc:sldChg chg="modNotes">
        <pc:chgData name="Shell, Adam" userId="c7c4057c-ab29-420d-9c03-23675ff05c8f" providerId="ADAL" clId="{DAAF540B-3D60-40C2-8E5B-737253FA539B}" dt="2021-05-06T12:35:16.137" v="43" actId="368"/>
        <pc:sldMkLst>
          <pc:docMk/>
          <pc:sldMk cId="1200333228" sldId="1323"/>
        </pc:sldMkLst>
      </pc:sldChg>
      <pc:sldChg chg="modNotes">
        <pc:chgData name="Shell, Adam" userId="c7c4057c-ab29-420d-9c03-23675ff05c8f" providerId="ADAL" clId="{DAAF540B-3D60-40C2-8E5B-737253FA539B}" dt="2021-05-06T12:35:16.122" v="33" actId="368"/>
        <pc:sldMkLst>
          <pc:docMk/>
          <pc:sldMk cId="3591214351" sldId="1325"/>
        </pc:sldMkLst>
      </pc:sldChg>
      <pc:sldChg chg="modNotes">
        <pc:chgData name="Shell, Adam" userId="c7c4057c-ab29-420d-9c03-23675ff05c8f" providerId="ADAL" clId="{DAAF540B-3D60-40C2-8E5B-737253FA539B}" dt="2021-05-06T12:35:16.103" v="21" actId="368"/>
        <pc:sldMkLst>
          <pc:docMk/>
          <pc:sldMk cId="3675852005" sldId="1353"/>
        </pc:sldMkLst>
      </pc:sldChg>
      <pc:sldChg chg="modNotes">
        <pc:chgData name="Shell, Adam" userId="c7c4057c-ab29-420d-9c03-23675ff05c8f" providerId="ADAL" clId="{DAAF540B-3D60-40C2-8E5B-737253FA539B}" dt="2021-05-06T12:35:16.106" v="23" actId="368"/>
        <pc:sldMkLst>
          <pc:docMk/>
          <pc:sldMk cId="1335650980" sldId="1365"/>
        </pc:sldMkLst>
      </pc:sldChg>
      <pc:sldChg chg="modNotes">
        <pc:chgData name="Shell, Adam" userId="c7c4057c-ab29-420d-9c03-23675ff05c8f" providerId="ADAL" clId="{DAAF540B-3D60-40C2-8E5B-737253FA539B}" dt="2021-05-06T12:35:16.128" v="37" actId="368"/>
        <pc:sldMkLst>
          <pc:docMk/>
          <pc:sldMk cId="2452636465" sldId="1405"/>
        </pc:sldMkLst>
      </pc:sldChg>
      <pc:sldChg chg="modNotes">
        <pc:chgData name="Shell, Adam" userId="c7c4057c-ab29-420d-9c03-23675ff05c8f" providerId="ADAL" clId="{DAAF540B-3D60-40C2-8E5B-737253FA539B}" dt="2021-05-06T12:35:16.113" v="27" actId="368"/>
        <pc:sldMkLst>
          <pc:docMk/>
          <pc:sldMk cId="3857803150" sldId="1414"/>
        </pc:sldMkLst>
      </pc:sldChg>
      <pc:sldChg chg="modNotes">
        <pc:chgData name="Shell, Adam" userId="c7c4057c-ab29-420d-9c03-23675ff05c8f" providerId="ADAL" clId="{DAAF540B-3D60-40C2-8E5B-737253FA539B}" dt="2021-05-06T12:35:16.144" v="47" actId="368"/>
        <pc:sldMkLst>
          <pc:docMk/>
          <pc:sldMk cId="2756608364" sldId="2484"/>
        </pc:sldMkLst>
      </pc:sldChg>
      <pc:sldChg chg="modNotes">
        <pc:chgData name="Shell, Adam" userId="c7c4057c-ab29-420d-9c03-23675ff05c8f" providerId="ADAL" clId="{DAAF540B-3D60-40C2-8E5B-737253FA539B}" dt="2021-05-06T12:35:16.091" v="13" actId="368"/>
        <pc:sldMkLst>
          <pc:docMk/>
          <pc:sldMk cId="1990245440" sldId="2505"/>
        </pc:sldMkLst>
      </pc:sldChg>
      <pc:sldChg chg="modNotes">
        <pc:chgData name="Shell, Adam" userId="c7c4057c-ab29-420d-9c03-23675ff05c8f" providerId="ADAL" clId="{DAAF540B-3D60-40C2-8E5B-737253FA539B}" dt="2021-05-06T12:35:16.081" v="7" actId="368"/>
        <pc:sldMkLst>
          <pc:docMk/>
          <pc:sldMk cId="994305672" sldId="6882"/>
        </pc:sldMkLst>
      </pc:sldChg>
      <pc:sldChg chg="modNotes">
        <pc:chgData name="Shell, Adam" userId="c7c4057c-ab29-420d-9c03-23675ff05c8f" providerId="ADAL" clId="{DAAF540B-3D60-40C2-8E5B-737253FA539B}" dt="2021-05-06T12:35:16.087" v="11" actId="368"/>
        <pc:sldMkLst>
          <pc:docMk/>
          <pc:sldMk cId="3791970207" sldId="6889"/>
        </pc:sldMkLst>
      </pc:sldChg>
      <pc:sldChg chg="modNotes">
        <pc:chgData name="Shell, Adam" userId="c7c4057c-ab29-420d-9c03-23675ff05c8f" providerId="ADAL" clId="{DAAF540B-3D60-40C2-8E5B-737253FA539B}" dt="2021-05-06T12:35:16.073" v="3" actId="368"/>
        <pc:sldMkLst>
          <pc:docMk/>
          <pc:sldMk cId="4051831715" sldId="6910"/>
        </pc:sldMkLst>
      </pc:sldChg>
      <pc:sldChg chg="modNotes">
        <pc:chgData name="Shell, Adam" userId="c7c4057c-ab29-420d-9c03-23675ff05c8f" providerId="ADAL" clId="{DAAF540B-3D60-40C2-8E5B-737253FA539B}" dt="2021-05-06T12:35:16.157" v="55" actId="368"/>
        <pc:sldMkLst>
          <pc:docMk/>
          <pc:sldMk cId="232470763" sldId="6912"/>
        </pc:sldMkLst>
      </pc:sldChg>
      <pc:sldChg chg="modNotes">
        <pc:chgData name="Shell, Adam" userId="c7c4057c-ab29-420d-9c03-23675ff05c8f" providerId="ADAL" clId="{DAAF540B-3D60-40C2-8E5B-737253FA539B}" dt="2021-05-06T12:35:16.131" v="39" actId="368"/>
        <pc:sldMkLst>
          <pc:docMk/>
          <pc:sldMk cId="1390030658" sldId="6918"/>
        </pc:sldMkLst>
      </pc:sldChg>
      <pc:sldChg chg="modNotes">
        <pc:chgData name="Shell, Adam" userId="c7c4057c-ab29-420d-9c03-23675ff05c8f" providerId="ADAL" clId="{DAAF540B-3D60-40C2-8E5B-737253FA539B}" dt="2021-05-06T12:35:16.116" v="29" actId="368"/>
        <pc:sldMkLst>
          <pc:docMk/>
          <pc:sldMk cId="2193450063" sldId="6919"/>
        </pc:sldMkLst>
      </pc:sldChg>
      <pc:sldChg chg="modNotes">
        <pc:chgData name="Shell, Adam" userId="c7c4057c-ab29-420d-9c03-23675ff05c8f" providerId="ADAL" clId="{DAAF540B-3D60-40C2-8E5B-737253FA539B}" dt="2021-05-06T12:35:16.109" v="25" actId="368"/>
        <pc:sldMkLst>
          <pc:docMk/>
          <pc:sldMk cId="989101262" sldId="6920"/>
        </pc:sldMkLst>
      </pc:sldChg>
      <pc:sldChg chg="modNotes">
        <pc:chgData name="Shell, Adam" userId="c7c4057c-ab29-420d-9c03-23675ff05c8f" providerId="ADAL" clId="{DAAF540B-3D60-40C2-8E5B-737253FA539B}" dt="2021-05-06T12:35:16.076" v="5" actId="368"/>
        <pc:sldMkLst>
          <pc:docMk/>
          <pc:sldMk cId="3162625177" sldId="6926"/>
        </pc:sldMkLst>
      </pc:sldChg>
      <pc:sldChg chg="modNotes">
        <pc:chgData name="Shell, Adam" userId="c7c4057c-ab29-420d-9c03-23675ff05c8f" providerId="ADAL" clId="{DAAF540B-3D60-40C2-8E5B-737253FA539B}" dt="2021-05-06T12:35:16.100" v="19" actId="368"/>
        <pc:sldMkLst>
          <pc:docMk/>
          <pc:sldMk cId="3357935348" sldId="6927"/>
        </pc:sldMkLst>
      </pc:sldChg>
      <pc:sldChg chg="modNotes">
        <pc:chgData name="Shell, Adam" userId="c7c4057c-ab29-420d-9c03-23675ff05c8f" providerId="ADAL" clId="{DAAF540B-3D60-40C2-8E5B-737253FA539B}" dt="2021-05-06T12:35:16.094" v="15" actId="368"/>
        <pc:sldMkLst>
          <pc:docMk/>
          <pc:sldMk cId="3455955180" sldId="6929"/>
        </pc:sldMkLst>
      </pc:sldChg>
      <pc:sldChg chg="modNotes">
        <pc:chgData name="Shell, Adam" userId="c7c4057c-ab29-420d-9c03-23675ff05c8f" providerId="ADAL" clId="{DAAF540B-3D60-40C2-8E5B-737253FA539B}" dt="2021-05-06T12:35:16.134" v="41" actId="368"/>
        <pc:sldMkLst>
          <pc:docMk/>
          <pc:sldMk cId="303849251" sldId="6930"/>
        </pc:sldMkLst>
      </pc:sldChg>
      <pc:sldChg chg="modNotes">
        <pc:chgData name="Shell, Adam" userId="c7c4057c-ab29-420d-9c03-23675ff05c8f" providerId="ADAL" clId="{DAAF540B-3D60-40C2-8E5B-737253FA539B}" dt="2021-05-06T12:35:16.084" v="9" actId="368"/>
        <pc:sldMkLst>
          <pc:docMk/>
          <pc:sldMk cId="471787039" sldId="6933"/>
        </pc:sldMkLst>
      </pc:sldChg>
      <pc:sldChg chg="modNotes">
        <pc:chgData name="Shell, Adam" userId="c7c4057c-ab29-420d-9c03-23675ff05c8f" providerId="ADAL" clId="{DAAF540B-3D60-40C2-8E5B-737253FA539B}" dt="2021-05-06T12:35:16.164" v="59" actId="368"/>
        <pc:sldMkLst>
          <pc:docMk/>
          <pc:sldMk cId="3123079206" sldId="6935"/>
        </pc:sldMkLst>
      </pc:sldChg>
      <pc:sldChg chg="modNotes">
        <pc:chgData name="Shell, Adam" userId="c7c4057c-ab29-420d-9c03-23675ff05c8f" providerId="ADAL" clId="{DAAF540B-3D60-40C2-8E5B-737253FA539B}" dt="2021-05-06T12:35:16.161" v="57" actId="368"/>
        <pc:sldMkLst>
          <pc:docMk/>
          <pc:sldMk cId="3834487278" sldId="6936"/>
        </pc:sldMkLst>
      </pc:sldChg>
      <pc:sldChg chg="modNotes">
        <pc:chgData name="Shell, Adam" userId="c7c4057c-ab29-420d-9c03-23675ff05c8f" providerId="ADAL" clId="{DAAF540B-3D60-40C2-8E5B-737253FA539B}" dt="2021-05-06T12:35:16.154" v="53" actId="368"/>
        <pc:sldMkLst>
          <pc:docMk/>
          <pc:sldMk cId="3838735174" sldId="6937"/>
        </pc:sldMkLst>
      </pc:sldChg>
      <pc:sldChg chg="modNotes">
        <pc:chgData name="Shell, Adam" userId="c7c4057c-ab29-420d-9c03-23675ff05c8f" providerId="ADAL" clId="{DAAF540B-3D60-40C2-8E5B-737253FA539B}" dt="2021-05-06T12:35:16.118" v="31" actId="368"/>
        <pc:sldMkLst>
          <pc:docMk/>
          <pc:sldMk cId="340992821" sldId="693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87B1CA-9D03-451C-828F-C8BB9EDFED27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4B388B-CA8B-4D4B-894F-44772BE6DCC4}">
      <dgm:prSet phldrT="[Text]" custT="1"/>
      <dgm:spPr/>
      <dgm:t>
        <a:bodyPr/>
        <a:lstStyle/>
        <a:p>
          <a:r>
            <a:rPr lang="en-US" sz="1400" dirty="0"/>
            <a:t>Accessibility &amp; mobility</a:t>
          </a:r>
        </a:p>
      </dgm:t>
    </dgm:pt>
    <dgm:pt modelId="{F8D0BC21-DFAE-4E40-9C21-23E64FD76DA0}" type="parTrans" cxnId="{7A9D80DF-7598-4FFE-8019-876BEE327C40}">
      <dgm:prSet/>
      <dgm:spPr/>
      <dgm:t>
        <a:bodyPr/>
        <a:lstStyle/>
        <a:p>
          <a:endParaRPr lang="en-US"/>
        </a:p>
      </dgm:t>
    </dgm:pt>
    <dgm:pt modelId="{E1151F1B-288F-46FA-AA44-F154A188D0B4}" type="sibTrans" cxnId="{7A9D80DF-7598-4FFE-8019-876BEE327C40}">
      <dgm:prSet/>
      <dgm:spPr/>
      <dgm:t>
        <a:bodyPr/>
        <a:lstStyle/>
        <a:p>
          <a:endParaRPr lang="en-US"/>
        </a:p>
      </dgm:t>
    </dgm:pt>
    <dgm:pt modelId="{ED07ADBD-0560-44AA-A524-6E7AB614B4D9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400" dirty="0"/>
            <a:t>Economic &amp; workforce development</a:t>
          </a:r>
        </a:p>
      </dgm:t>
    </dgm:pt>
    <dgm:pt modelId="{C7C6FE0A-097C-49BF-8C79-962792CDAA15}" type="parTrans" cxnId="{093FE00B-281D-4C6B-9A20-490AEF4B6050}">
      <dgm:prSet/>
      <dgm:spPr/>
      <dgm:t>
        <a:bodyPr/>
        <a:lstStyle/>
        <a:p>
          <a:endParaRPr lang="en-US"/>
        </a:p>
      </dgm:t>
    </dgm:pt>
    <dgm:pt modelId="{3C91CC23-9294-4BD8-B253-847034FB4D7C}" type="sibTrans" cxnId="{093FE00B-281D-4C6B-9A20-490AEF4B6050}">
      <dgm:prSet/>
      <dgm:spPr/>
      <dgm:t>
        <a:bodyPr/>
        <a:lstStyle/>
        <a:p>
          <a:endParaRPr lang="en-US"/>
        </a:p>
      </dgm:t>
    </dgm:pt>
    <dgm:pt modelId="{7FD2BDAB-77E4-41B3-94F8-9BD46F7D1A81}">
      <dgm:prSet phldrT="[Text]" custT="1"/>
      <dgm:spPr/>
      <dgm:t>
        <a:bodyPr anchor="ctr"/>
        <a:lstStyle/>
        <a:p>
          <a:r>
            <a:rPr lang="en-US" sz="1400" dirty="0"/>
            <a:t>System efficiency</a:t>
          </a:r>
        </a:p>
      </dgm:t>
    </dgm:pt>
    <dgm:pt modelId="{DF6A5F9F-0831-4F08-BA42-5EA3431D6BCA}" type="parTrans" cxnId="{6DF16880-8255-463D-9CA9-6093DF1BA74B}">
      <dgm:prSet/>
      <dgm:spPr/>
      <dgm:t>
        <a:bodyPr/>
        <a:lstStyle/>
        <a:p>
          <a:endParaRPr lang="en-US"/>
        </a:p>
      </dgm:t>
    </dgm:pt>
    <dgm:pt modelId="{0C0164BE-B875-4138-BCCE-1E35B6960ADC}" type="sibTrans" cxnId="{6DF16880-8255-463D-9CA9-6093DF1BA74B}">
      <dgm:prSet/>
      <dgm:spPr/>
      <dgm:t>
        <a:bodyPr/>
        <a:lstStyle/>
        <a:p>
          <a:endParaRPr lang="en-US"/>
        </a:p>
      </dgm:t>
    </dgm:pt>
    <dgm:pt modelId="{445214AA-357C-4B7A-A31E-FDCD4F5172A1}">
      <dgm:prSet custT="1"/>
      <dgm:spPr/>
      <dgm:t>
        <a:bodyPr/>
        <a:lstStyle/>
        <a:p>
          <a:r>
            <a:rPr lang="en-US" sz="1400" dirty="0"/>
            <a:t>Increased safety</a:t>
          </a:r>
        </a:p>
      </dgm:t>
    </dgm:pt>
    <dgm:pt modelId="{6BE29D0F-56AC-435E-93F0-8FB65C7E8E21}" type="parTrans" cxnId="{A536FB89-7D60-4ADC-869F-4F05479BA897}">
      <dgm:prSet/>
      <dgm:spPr/>
      <dgm:t>
        <a:bodyPr/>
        <a:lstStyle/>
        <a:p>
          <a:endParaRPr lang="en-US"/>
        </a:p>
      </dgm:t>
    </dgm:pt>
    <dgm:pt modelId="{052137E9-1C87-42B6-9799-1DDB8C1871A1}" type="sibTrans" cxnId="{A536FB89-7D60-4ADC-869F-4F05479BA897}">
      <dgm:prSet/>
      <dgm:spPr/>
      <dgm:t>
        <a:bodyPr/>
        <a:lstStyle/>
        <a:p>
          <a:endParaRPr lang="en-US"/>
        </a:p>
      </dgm:t>
    </dgm:pt>
    <dgm:pt modelId="{6B87C644-DD40-47EB-8B4C-CF91AA292E3D}">
      <dgm:prSet custT="1"/>
      <dgm:spPr/>
      <dgm:t>
        <a:bodyPr/>
        <a:lstStyle/>
        <a:p>
          <a:r>
            <a:rPr lang="en-US" sz="1400" dirty="0"/>
            <a:t>Health &amp; environment</a:t>
          </a:r>
        </a:p>
      </dgm:t>
    </dgm:pt>
    <dgm:pt modelId="{07EEE041-C1F7-448B-BBB5-DBFAB484A050}" type="parTrans" cxnId="{F67D815A-5B05-4824-A846-A5CCFCDD347E}">
      <dgm:prSet/>
      <dgm:spPr/>
      <dgm:t>
        <a:bodyPr/>
        <a:lstStyle/>
        <a:p>
          <a:endParaRPr lang="en-US"/>
        </a:p>
      </dgm:t>
    </dgm:pt>
    <dgm:pt modelId="{90B05E64-DC2F-46A3-AFDD-5300FCD5E01C}" type="sibTrans" cxnId="{F67D815A-5B05-4824-A846-A5CCFCDD347E}">
      <dgm:prSet/>
      <dgm:spPr/>
      <dgm:t>
        <a:bodyPr/>
        <a:lstStyle/>
        <a:p>
          <a:endParaRPr lang="en-US"/>
        </a:p>
      </dgm:t>
    </dgm:pt>
    <dgm:pt modelId="{FED372D6-2D0E-4498-B9C4-F5A53550C4AB}" type="pres">
      <dgm:prSet presAssocID="{AB87B1CA-9D03-451C-828F-C8BB9EDFED27}" presName="Name0" presStyleCnt="0">
        <dgm:presLayoutVars>
          <dgm:dir/>
        </dgm:presLayoutVars>
      </dgm:prSet>
      <dgm:spPr/>
    </dgm:pt>
    <dgm:pt modelId="{C5FE2161-C8AC-4F8A-A977-6FBF9372BC70}" type="pres">
      <dgm:prSet presAssocID="{2C4B388B-CA8B-4D4B-894F-44772BE6DCC4}" presName="composite" presStyleCnt="0"/>
      <dgm:spPr/>
    </dgm:pt>
    <dgm:pt modelId="{4F4AD62C-0BB5-4A9E-BF6F-D5B1DC3D61EA}" type="pres">
      <dgm:prSet presAssocID="{2C4B388B-CA8B-4D4B-894F-44772BE6DCC4}" presName="rect2" presStyleLbl="revTx" presStyleIdx="0" presStyleCnt="5" custScaleX="128474" custLinFactY="300000" custLinFactNeighborY="356293">
        <dgm:presLayoutVars>
          <dgm:bulletEnabled val="1"/>
        </dgm:presLayoutVars>
      </dgm:prSet>
      <dgm:spPr/>
    </dgm:pt>
    <dgm:pt modelId="{CCA04F2D-D594-4962-8A2C-49E539F68F38}" type="pres">
      <dgm:prSet presAssocID="{2C4B388B-CA8B-4D4B-894F-44772BE6DCC4}" presName="rect1" presStyleLbl="alignImgPlace1" presStyleIdx="0" presStyleCnt="5" custScaleX="135473" custLinFactNeighborY="-1746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24AF2B25-ED0C-4FDE-BBC1-029CFB056C7C}" type="pres">
      <dgm:prSet presAssocID="{E1151F1B-288F-46FA-AA44-F154A188D0B4}" presName="sibTrans" presStyleCnt="0"/>
      <dgm:spPr/>
    </dgm:pt>
    <dgm:pt modelId="{97821934-E7DC-44DC-A25E-FA1CF6458D2D}" type="pres">
      <dgm:prSet presAssocID="{ED07ADBD-0560-44AA-A524-6E7AB614B4D9}" presName="composite" presStyleCnt="0"/>
      <dgm:spPr/>
    </dgm:pt>
    <dgm:pt modelId="{E711EBB3-E40D-432E-B2E6-D2994EF59A07}" type="pres">
      <dgm:prSet presAssocID="{ED07ADBD-0560-44AA-A524-6E7AB614B4D9}" presName="rect2" presStyleLbl="revTx" presStyleIdx="1" presStyleCnt="5" custScaleX="132804" custScaleY="169104" custLinFactY="300000" custLinFactNeighborY="380555">
        <dgm:presLayoutVars>
          <dgm:bulletEnabled val="1"/>
        </dgm:presLayoutVars>
      </dgm:prSet>
      <dgm:spPr/>
    </dgm:pt>
    <dgm:pt modelId="{E0FB024E-3891-48DE-A49C-9AAD2B2CEAA5}" type="pres">
      <dgm:prSet presAssocID="{ED07ADBD-0560-44AA-A524-6E7AB614B4D9}" presName="rect1" presStyleLbl="alignImgPlace1" presStyleIdx="1" presStyleCnt="5" custScaleX="135473" custLinFactNeighborY="-20137"/>
      <dgm:spPr>
        <a:blipFill>
          <a:blip xmlns:r="http://schemas.openxmlformats.org/officeDocument/2006/relationships" r:embed="rId2"/>
          <a:srcRect/>
          <a:stretch>
            <a:fillRect t="-1000" b="-1000"/>
          </a:stretch>
        </a:blipFill>
      </dgm:spPr>
    </dgm:pt>
    <dgm:pt modelId="{BF0E645C-479A-4A4C-9615-043C2B04EEDD}" type="pres">
      <dgm:prSet presAssocID="{3C91CC23-9294-4BD8-B253-847034FB4D7C}" presName="sibTrans" presStyleCnt="0"/>
      <dgm:spPr/>
    </dgm:pt>
    <dgm:pt modelId="{8595412B-AE8B-4DBA-AE65-325BFF459915}" type="pres">
      <dgm:prSet presAssocID="{7FD2BDAB-77E4-41B3-94F8-9BD46F7D1A81}" presName="composite" presStyleCnt="0"/>
      <dgm:spPr/>
    </dgm:pt>
    <dgm:pt modelId="{3DC1CD1A-DD99-4271-B7FF-7A7EF9778308}" type="pres">
      <dgm:prSet presAssocID="{7FD2BDAB-77E4-41B3-94F8-9BD46F7D1A81}" presName="rect2" presStyleLbl="revTx" presStyleIdx="2" presStyleCnt="5" custScaleX="131713" custScaleY="124536" custLinFactY="300000" custLinFactNeighborY="361957">
        <dgm:presLayoutVars>
          <dgm:bulletEnabled val="1"/>
        </dgm:presLayoutVars>
      </dgm:prSet>
      <dgm:spPr/>
    </dgm:pt>
    <dgm:pt modelId="{0838934C-4BF4-4D04-8160-5F09D71E64E5}" type="pres">
      <dgm:prSet presAssocID="{7FD2BDAB-77E4-41B3-94F8-9BD46F7D1A81}" presName="rect1" presStyleLbl="alignImgPlace1" presStyleIdx="2" presStyleCnt="5" custScaleX="135473" custScaleY="98412" custLinFactNeighborY="-1904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BB974E54-DDBF-4F9B-BFF1-1D699B8F1800}" type="pres">
      <dgm:prSet presAssocID="{0C0164BE-B875-4138-BCCE-1E35B6960ADC}" presName="sibTrans" presStyleCnt="0"/>
      <dgm:spPr/>
    </dgm:pt>
    <dgm:pt modelId="{F516D6B8-6EFA-47BA-B045-65ECB6933391}" type="pres">
      <dgm:prSet presAssocID="{6B87C644-DD40-47EB-8B4C-CF91AA292E3D}" presName="composite" presStyleCnt="0"/>
      <dgm:spPr/>
    </dgm:pt>
    <dgm:pt modelId="{61FB28FE-958C-4F78-8FA1-8D36FB53CDE0}" type="pres">
      <dgm:prSet presAssocID="{6B87C644-DD40-47EB-8B4C-CF91AA292E3D}" presName="rect2" presStyleLbl="revTx" presStyleIdx="3" presStyleCnt="5" custScaleX="136330" custLinFactY="300000" custLinFactNeighborX="-231" custLinFactNeighborY="379903">
        <dgm:presLayoutVars>
          <dgm:bulletEnabled val="1"/>
        </dgm:presLayoutVars>
      </dgm:prSet>
      <dgm:spPr/>
    </dgm:pt>
    <dgm:pt modelId="{DBC10AE8-AF1B-4A0C-B04F-3A48639100E8}" type="pres">
      <dgm:prSet presAssocID="{6B87C644-DD40-47EB-8B4C-CF91AA292E3D}" presName="rect1" presStyleLbl="alignImgPlace1" presStyleIdx="3" presStyleCnt="5" custScaleX="135473" custLinFactNeighborY="-16265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3886" b="-40114"/>
          </a:stretch>
        </a:blipFill>
      </dgm:spPr>
    </dgm:pt>
    <dgm:pt modelId="{9F29C594-FC40-4595-ABDC-EA6284E09866}" type="pres">
      <dgm:prSet presAssocID="{90B05E64-DC2F-46A3-AFDD-5300FCD5E01C}" presName="sibTrans" presStyleCnt="0"/>
      <dgm:spPr/>
    </dgm:pt>
    <dgm:pt modelId="{9821E122-D747-459E-9807-D7A6B0148BDB}" type="pres">
      <dgm:prSet presAssocID="{445214AA-357C-4B7A-A31E-FDCD4F5172A1}" presName="composite" presStyleCnt="0"/>
      <dgm:spPr/>
    </dgm:pt>
    <dgm:pt modelId="{D662850F-7221-43C1-B7FC-869085A0CB5F}" type="pres">
      <dgm:prSet presAssocID="{445214AA-357C-4B7A-A31E-FDCD4F5172A1}" presName="rect2" presStyleLbl="revTx" presStyleIdx="4" presStyleCnt="5" custScaleX="136330" custLinFactY="300000" custLinFactNeighborX="1527" custLinFactNeighborY="379903">
        <dgm:presLayoutVars>
          <dgm:bulletEnabled val="1"/>
        </dgm:presLayoutVars>
      </dgm:prSet>
      <dgm:spPr/>
    </dgm:pt>
    <dgm:pt modelId="{DA566513-C4E0-45BF-A749-4A6CBD41F002}" type="pres">
      <dgm:prSet presAssocID="{445214AA-357C-4B7A-A31E-FDCD4F5172A1}" presName="rect1" presStyleLbl="alignImgPlace1" presStyleIdx="4" presStyleCnt="5" custScaleX="135473" custLinFactNeighborY="-1626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</dgm:ptLst>
  <dgm:cxnLst>
    <dgm:cxn modelId="{1660C801-9F87-438E-9475-C2F4B4BD1B3A}" type="presOf" srcId="{445214AA-357C-4B7A-A31E-FDCD4F5172A1}" destId="{D662850F-7221-43C1-B7FC-869085A0CB5F}" srcOrd="0" destOrd="0" presId="urn:microsoft.com/office/officeart/2008/layout/PictureGrid"/>
    <dgm:cxn modelId="{093FE00B-281D-4C6B-9A20-490AEF4B6050}" srcId="{AB87B1CA-9D03-451C-828F-C8BB9EDFED27}" destId="{ED07ADBD-0560-44AA-A524-6E7AB614B4D9}" srcOrd="1" destOrd="0" parTransId="{C7C6FE0A-097C-49BF-8C79-962792CDAA15}" sibTransId="{3C91CC23-9294-4BD8-B253-847034FB4D7C}"/>
    <dgm:cxn modelId="{DB1AB448-090F-47F3-8D88-9B53B476971F}" type="presOf" srcId="{2C4B388B-CA8B-4D4B-894F-44772BE6DCC4}" destId="{4F4AD62C-0BB5-4A9E-BF6F-D5B1DC3D61EA}" srcOrd="0" destOrd="0" presId="urn:microsoft.com/office/officeart/2008/layout/PictureGrid"/>
    <dgm:cxn modelId="{B1E0826F-716C-4FE1-859E-8283B5B0F8F5}" type="presOf" srcId="{ED07ADBD-0560-44AA-A524-6E7AB614B4D9}" destId="{E711EBB3-E40D-432E-B2E6-D2994EF59A07}" srcOrd="0" destOrd="0" presId="urn:microsoft.com/office/officeart/2008/layout/PictureGrid"/>
    <dgm:cxn modelId="{6A5C9B50-2AD1-46F8-915A-179034D8BCF2}" type="presOf" srcId="{AB87B1CA-9D03-451C-828F-C8BB9EDFED27}" destId="{FED372D6-2D0E-4498-B9C4-F5A53550C4AB}" srcOrd="0" destOrd="0" presId="urn:microsoft.com/office/officeart/2008/layout/PictureGrid"/>
    <dgm:cxn modelId="{F67D815A-5B05-4824-A846-A5CCFCDD347E}" srcId="{AB87B1CA-9D03-451C-828F-C8BB9EDFED27}" destId="{6B87C644-DD40-47EB-8B4C-CF91AA292E3D}" srcOrd="3" destOrd="0" parTransId="{07EEE041-C1F7-448B-BBB5-DBFAB484A050}" sibTransId="{90B05E64-DC2F-46A3-AFDD-5300FCD5E01C}"/>
    <dgm:cxn modelId="{6DF16880-8255-463D-9CA9-6093DF1BA74B}" srcId="{AB87B1CA-9D03-451C-828F-C8BB9EDFED27}" destId="{7FD2BDAB-77E4-41B3-94F8-9BD46F7D1A81}" srcOrd="2" destOrd="0" parTransId="{DF6A5F9F-0831-4F08-BA42-5EA3431D6BCA}" sibTransId="{0C0164BE-B875-4138-BCCE-1E35B6960ADC}"/>
    <dgm:cxn modelId="{B5CD8A83-C10E-4406-A061-BAB8CC369F25}" type="presOf" srcId="{7FD2BDAB-77E4-41B3-94F8-9BD46F7D1A81}" destId="{3DC1CD1A-DD99-4271-B7FF-7A7EF9778308}" srcOrd="0" destOrd="0" presId="urn:microsoft.com/office/officeart/2008/layout/PictureGrid"/>
    <dgm:cxn modelId="{A536FB89-7D60-4ADC-869F-4F05479BA897}" srcId="{AB87B1CA-9D03-451C-828F-C8BB9EDFED27}" destId="{445214AA-357C-4B7A-A31E-FDCD4F5172A1}" srcOrd="4" destOrd="0" parTransId="{6BE29D0F-56AC-435E-93F0-8FB65C7E8E21}" sibTransId="{052137E9-1C87-42B6-9799-1DDB8C1871A1}"/>
    <dgm:cxn modelId="{B28F80AC-222D-4DB1-93AA-B83717E9FF57}" type="presOf" srcId="{6B87C644-DD40-47EB-8B4C-CF91AA292E3D}" destId="{61FB28FE-958C-4F78-8FA1-8D36FB53CDE0}" srcOrd="0" destOrd="0" presId="urn:microsoft.com/office/officeart/2008/layout/PictureGrid"/>
    <dgm:cxn modelId="{7A9D80DF-7598-4FFE-8019-876BEE327C40}" srcId="{AB87B1CA-9D03-451C-828F-C8BB9EDFED27}" destId="{2C4B388B-CA8B-4D4B-894F-44772BE6DCC4}" srcOrd="0" destOrd="0" parTransId="{F8D0BC21-DFAE-4E40-9C21-23E64FD76DA0}" sibTransId="{E1151F1B-288F-46FA-AA44-F154A188D0B4}"/>
    <dgm:cxn modelId="{63E4DAEE-B9EB-4889-B402-0ED2808878FA}" type="presParOf" srcId="{FED372D6-2D0E-4498-B9C4-F5A53550C4AB}" destId="{C5FE2161-C8AC-4F8A-A977-6FBF9372BC70}" srcOrd="0" destOrd="0" presId="urn:microsoft.com/office/officeart/2008/layout/PictureGrid"/>
    <dgm:cxn modelId="{C109F8CD-4A88-458B-81E0-9958EF6B1BC8}" type="presParOf" srcId="{C5FE2161-C8AC-4F8A-A977-6FBF9372BC70}" destId="{4F4AD62C-0BB5-4A9E-BF6F-D5B1DC3D61EA}" srcOrd="0" destOrd="0" presId="urn:microsoft.com/office/officeart/2008/layout/PictureGrid"/>
    <dgm:cxn modelId="{A8EF5813-394E-4629-B4D4-CB6CBF7A021F}" type="presParOf" srcId="{C5FE2161-C8AC-4F8A-A977-6FBF9372BC70}" destId="{CCA04F2D-D594-4962-8A2C-49E539F68F38}" srcOrd="1" destOrd="0" presId="urn:microsoft.com/office/officeart/2008/layout/PictureGrid"/>
    <dgm:cxn modelId="{CB502067-D076-44F2-81E5-D91946323F7E}" type="presParOf" srcId="{FED372D6-2D0E-4498-B9C4-F5A53550C4AB}" destId="{24AF2B25-ED0C-4FDE-BBC1-029CFB056C7C}" srcOrd="1" destOrd="0" presId="urn:microsoft.com/office/officeart/2008/layout/PictureGrid"/>
    <dgm:cxn modelId="{C75E77E6-8470-48A3-95FF-9D7D9AE899F7}" type="presParOf" srcId="{FED372D6-2D0E-4498-B9C4-F5A53550C4AB}" destId="{97821934-E7DC-44DC-A25E-FA1CF6458D2D}" srcOrd="2" destOrd="0" presId="urn:microsoft.com/office/officeart/2008/layout/PictureGrid"/>
    <dgm:cxn modelId="{C7C06B31-EBE9-42BF-A388-534CB7EAAB7A}" type="presParOf" srcId="{97821934-E7DC-44DC-A25E-FA1CF6458D2D}" destId="{E711EBB3-E40D-432E-B2E6-D2994EF59A07}" srcOrd="0" destOrd="0" presId="urn:microsoft.com/office/officeart/2008/layout/PictureGrid"/>
    <dgm:cxn modelId="{52B33C69-9FEA-4875-AE28-9FBDEFAF0512}" type="presParOf" srcId="{97821934-E7DC-44DC-A25E-FA1CF6458D2D}" destId="{E0FB024E-3891-48DE-A49C-9AAD2B2CEAA5}" srcOrd="1" destOrd="0" presId="urn:microsoft.com/office/officeart/2008/layout/PictureGrid"/>
    <dgm:cxn modelId="{FEE6F49A-0168-4632-BFB6-39A8A3567436}" type="presParOf" srcId="{FED372D6-2D0E-4498-B9C4-F5A53550C4AB}" destId="{BF0E645C-479A-4A4C-9615-043C2B04EEDD}" srcOrd="3" destOrd="0" presId="urn:microsoft.com/office/officeart/2008/layout/PictureGrid"/>
    <dgm:cxn modelId="{650BA372-F94F-4E2C-B897-EFFAEB26C80B}" type="presParOf" srcId="{FED372D6-2D0E-4498-B9C4-F5A53550C4AB}" destId="{8595412B-AE8B-4DBA-AE65-325BFF459915}" srcOrd="4" destOrd="0" presId="urn:microsoft.com/office/officeart/2008/layout/PictureGrid"/>
    <dgm:cxn modelId="{375AFBA4-CCBE-44D1-A4D2-F297BCD9AFBB}" type="presParOf" srcId="{8595412B-AE8B-4DBA-AE65-325BFF459915}" destId="{3DC1CD1A-DD99-4271-B7FF-7A7EF9778308}" srcOrd="0" destOrd="0" presId="urn:microsoft.com/office/officeart/2008/layout/PictureGrid"/>
    <dgm:cxn modelId="{BE4C2F9E-A3E3-4790-A508-4869F05BFAF8}" type="presParOf" srcId="{8595412B-AE8B-4DBA-AE65-325BFF459915}" destId="{0838934C-4BF4-4D04-8160-5F09D71E64E5}" srcOrd="1" destOrd="0" presId="urn:microsoft.com/office/officeart/2008/layout/PictureGrid"/>
    <dgm:cxn modelId="{3654A60E-B07C-46B1-A12C-DC8587BC9D03}" type="presParOf" srcId="{FED372D6-2D0E-4498-B9C4-F5A53550C4AB}" destId="{BB974E54-DDBF-4F9B-BFF1-1D699B8F1800}" srcOrd="5" destOrd="0" presId="urn:microsoft.com/office/officeart/2008/layout/PictureGrid"/>
    <dgm:cxn modelId="{F3291BDE-1381-4BB5-9C1E-A59D1F60E8A4}" type="presParOf" srcId="{FED372D6-2D0E-4498-B9C4-F5A53550C4AB}" destId="{F516D6B8-6EFA-47BA-B045-65ECB6933391}" srcOrd="6" destOrd="0" presId="urn:microsoft.com/office/officeart/2008/layout/PictureGrid"/>
    <dgm:cxn modelId="{13FC8694-0834-4D83-B05E-ECF6753C796D}" type="presParOf" srcId="{F516D6B8-6EFA-47BA-B045-65ECB6933391}" destId="{61FB28FE-958C-4F78-8FA1-8D36FB53CDE0}" srcOrd="0" destOrd="0" presId="urn:microsoft.com/office/officeart/2008/layout/PictureGrid"/>
    <dgm:cxn modelId="{E867F568-2634-4D83-BD48-53A947E78870}" type="presParOf" srcId="{F516D6B8-6EFA-47BA-B045-65ECB6933391}" destId="{DBC10AE8-AF1B-4A0C-B04F-3A48639100E8}" srcOrd="1" destOrd="0" presId="urn:microsoft.com/office/officeart/2008/layout/PictureGrid"/>
    <dgm:cxn modelId="{F7E447BF-CCBC-4066-9B97-7CA08564065A}" type="presParOf" srcId="{FED372D6-2D0E-4498-B9C4-F5A53550C4AB}" destId="{9F29C594-FC40-4595-ABDC-EA6284E09866}" srcOrd="7" destOrd="0" presId="urn:microsoft.com/office/officeart/2008/layout/PictureGrid"/>
    <dgm:cxn modelId="{5DAD7D3A-7200-4A42-A660-50FAAA2C3C41}" type="presParOf" srcId="{FED372D6-2D0E-4498-B9C4-F5A53550C4AB}" destId="{9821E122-D747-459E-9807-D7A6B0148BDB}" srcOrd="8" destOrd="0" presId="urn:microsoft.com/office/officeart/2008/layout/PictureGrid"/>
    <dgm:cxn modelId="{D74C0C40-EB36-4781-9344-C54005C89459}" type="presParOf" srcId="{9821E122-D747-459E-9807-D7A6B0148BDB}" destId="{D662850F-7221-43C1-B7FC-869085A0CB5F}" srcOrd="0" destOrd="0" presId="urn:microsoft.com/office/officeart/2008/layout/PictureGrid"/>
    <dgm:cxn modelId="{443C4909-1445-489E-ADE6-4059461B3F4F}" type="presParOf" srcId="{9821E122-D747-459E-9807-D7A6B0148BDB}" destId="{DA566513-C4E0-45BF-A749-4A6CBD41F002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AD62C-0BB5-4A9E-BF6F-D5B1DC3D61EA}">
      <dsp:nvSpPr>
        <dsp:cNvPr id="0" name=""/>
        <dsp:cNvSpPr/>
      </dsp:nvSpPr>
      <dsp:spPr>
        <a:xfrm>
          <a:off x="152287" y="1893734"/>
          <a:ext cx="2353868" cy="274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Accessibility &amp; mobility</a:t>
          </a:r>
        </a:p>
      </dsp:txBody>
      <dsp:txXfrm>
        <a:off x="152287" y="1893734"/>
        <a:ext cx="2353868" cy="274826"/>
      </dsp:txXfrm>
    </dsp:sp>
    <dsp:sp modelId="{CCA04F2D-D594-4962-8A2C-49E539F68F38}">
      <dsp:nvSpPr>
        <dsp:cNvPr id="0" name=""/>
        <dsp:cNvSpPr/>
      </dsp:nvSpPr>
      <dsp:spPr>
        <a:xfrm>
          <a:off x="88170" y="99340"/>
          <a:ext cx="2482102" cy="183217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1EBB3-E40D-432E-B2E6-D2994EF59A07}">
      <dsp:nvSpPr>
        <dsp:cNvPr id="0" name=""/>
        <dsp:cNvSpPr/>
      </dsp:nvSpPr>
      <dsp:spPr>
        <a:xfrm>
          <a:off x="2788398" y="1912933"/>
          <a:ext cx="2433201" cy="464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/>
            <a:t>Economic &amp; workforce development</a:t>
          </a:r>
        </a:p>
      </dsp:txBody>
      <dsp:txXfrm>
        <a:off x="2788398" y="1912933"/>
        <a:ext cx="2433201" cy="464742"/>
      </dsp:txXfrm>
    </dsp:sp>
    <dsp:sp modelId="{E0FB024E-3891-48DE-A49C-9AAD2B2CEAA5}">
      <dsp:nvSpPr>
        <dsp:cNvPr id="0" name=""/>
        <dsp:cNvSpPr/>
      </dsp:nvSpPr>
      <dsp:spPr>
        <a:xfrm>
          <a:off x="2763948" y="97900"/>
          <a:ext cx="2482102" cy="1832174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1CD1A-DD99-4271-B7FF-7A7EF9778308}">
      <dsp:nvSpPr>
        <dsp:cNvPr id="0" name=""/>
        <dsp:cNvSpPr/>
      </dsp:nvSpPr>
      <dsp:spPr>
        <a:xfrm>
          <a:off x="5474171" y="1899716"/>
          <a:ext cx="2413212" cy="342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System efficiency</a:t>
          </a:r>
        </a:p>
      </dsp:txBody>
      <dsp:txXfrm>
        <a:off x="5474171" y="1899716"/>
        <a:ext cx="2413212" cy="342257"/>
      </dsp:txXfrm>
    </dsp:sp>
    <dsp:sp modelId="{0838934C-4BF4-4D04-8160-5F09D71E64E5}">
      <dsp:nvSpPr>
        <dsp:cNvPr id="0" name=""/>
        <dsp:cNvSpPr/>
      </dsp:nvSpPr>
      <dsp:spPr>
        <a:xfrm>
          <a:off x="5439726" y="109126"/>
          <a:ext cx="2482102" cy="180307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B28FE-958C-4F78-8FA1-8D36FB53CDE0}">
      <dsp:nvSpPr>
        <dsp:cNvPr id="0" name=""/>
        <dsp:cNvSpPr/>
      </dsp:nvSpPr>
      <dsp:spPr>
        <a:xfrm>
          <a:off x="1406125" y="4350789"/>
          <a:ext cx="2497804" cy="274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Health &amp; environment</a:t>
          </a:r>
        </a:p>
      </dsp:txBody>
      <dsp:txXfrm>
        <a:off x="1406125" y="4350789"/>
        <a:ext cx="2497804" cy="274826"/>
      </dsp:txXfrm>
    </dsp:sp>
    <dsp:sp modelId="{DBC10AE8-AF1B-4A0C-B04F-3A48639100E8}">
      <dsp:nvSpPr>
        <dsp:cNvPr id="0" name=""/>
        <dsp:cNvSpPr/>
      </dsp:nvSpPr>
      <dsp:spPr>
        <a:xfrm>
          <a:off x="1418208" y="2513532"/>
          <a:ext cx="2482102" cy="1832174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3886" b="-40114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62850F-7221-43C1-B7FC-869085A0CB5F}">
      <dsp:nvSpPr>
        <dsp:cNvPr id="0" name=""/>
        <dsp:cNvSpPr/>
      </dsp:nvSpPr>
      <dsp:spPr>
        <a:xfrm>
          <a:off x="4129814" y="4350789"/>
          <a:ext cx="2497804" cy="274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Increased safety</a:t>
          </a:r>
        </a:p>
      </dsp:txBody>
      <dsp:txXfrm>
        <a:off x="4129814" y="4350789"/>
        <a:ext cx="2497804" cy="274826"/>
      </dsp:txXfrm>
    </dsp:sp>
    <dsp:sp modelId="{DA566513-C4E0-45BF-A749-4A6CBD41F002}">
      <dsp:nvSpPr>
        <dsp:cNvPr id="0" name=""/>
        <dsp:cNvSpPr/>
      </dsp:nvSpPr>
      <dsp:spPr>
        <a:xfrm>
          <a:off x="4109688" y="2513532"/>
          <a:ext cx="2482102" cy="183217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43C6D-E55F-4BE5-8554-C22BB859EDE9}" type="datetimeFigureOut">
              <a:rPr lang="en-US" smtClean="0"/>
              <a:t>5/6/2021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73208-77F4-453B-8852-C4844F8BB3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62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812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628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19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957468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511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90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41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712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160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041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621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17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251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6104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324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231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483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525" indent="-179525" defTabSz="957468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4098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293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9850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3197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6832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284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5137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8488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5338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846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003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830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363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615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555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3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537864D-494E-4A9F-9EBB-A2AE950181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14449" r="8759" b="-139"/>
          <a:stretch/>
        </p:blipFill>
        <p:spPr>
          <a:xfrm>
            <a:off x="12519" y="989537"/>
            <a:ext cx="9129811" cy="58684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F3753E7-0F11-4D0E-8960-9E1C8FCC4C52}"/>
              </a:ext>
            </a:extLst>
          </p:cNvPr>
          <p:cNvSpPr/>
          <p:nvPr userDrawn="1"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18299-3EBF-4651-B028-9D1F61A7FE89}"/>
              </a:ext>
            </a:extLst>
          </p:cNvPr>
          <p:cNvSpPr/>
          <p:nvPr userDrawn="1"/>
        </p:nvSpPr>
        <p:spPr>
          <a:xfrm>
            <a:off x="0" y="953344"/>
            <a:ext cx="9144000" cy="45719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33723-4C4E-4953-9B73-759969B589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9874" y="265897"/>
            <a:ext cx="2344613" cy="426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7DB7A-A277-47F1-B420-6EB252894A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73" y="4698989"/>
            <a:ext cx="3427833" cy="1657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ED19C-16BB-4E11-A2E2-5E3DE3CF1B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" y="4698989"/>
            <a:ext cx="5758220" cy="16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7A000-7807-4D6C-BAAB-ED58D6278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7" r="112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5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940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76768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4002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416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962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962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948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7141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0644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626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9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197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4" y="667436"/>
            <a:ext cx="784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Future of Transportation: Preparing for an AT-Ready Iowa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4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2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0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0" y="26064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2000">
                <a:solidFill>
                  <a:schemeClr val="bg2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169F3A-25CB-4A2A-9F5C-ED709EE116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5844" y="241171"/>
            <a:ext cx="1968643" cy="357935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9C7F2F19-67D7-4B46-BC39-FA219B166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340768"/>
            <a:ext cx="7886700" cy="96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3F2C020-197C-4E19-96E0-AD8B518A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441228"/>
            <a:ext cx="7886700" cy="422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8281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4630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3256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879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879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3916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228600" y="1524000"/>
            <a:ext cx="8610600" cy="4648200"/>
          </a:xfrm>
          <a:prstGeom prst="rect">
            <a:avLst/>
          </a:prstGeom>
        </p:spPr>
        <p:txBody>
          <a:bodyPr vert="horz" lIns="91440"/>
          <a:lstStyle>
            <a:lvl1pPr marL="0" indent="171450">
              <a:defRPr sz="1800" b="0" i="0">
                <a:latin typeface="Arial" pitchFamily="34" charset="0"/>
                <a:cs typeface="Arial" pitchFamily="34" charset="0"/>
              </a:defRPr>
            </a:lvl1pPr>
            <a:lvl2pPr marL="428625" indent="-214313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Franklin Gothic Book" pitchFamily="34" charset="0"/>
              <a:buChar char="–"/>
              <a:defRPr sz="1650" b="0" i="0">
                <a:latin typeface="Arial" pitchFamily="34" charset="0"/>
                <a:cs typeface="Arial" pitchFamily="34" charset="0"/>
              </a:defRPr>
            </a:lvl2pPr>
            <a:lvl3pPr marL="642938" indent="-214313">
              <a:spcBef>
                <a:spcPts val="225"/>
              </a:spcBef>
              <a:buFont typeface="Wingdings" pitchFamily="2" charset="2"/>
              <a:buChar char="§"/>
              <a:defRPr sz="1500" b="0" i="0">
                <a:latin typeface="Arial" pitchFamily="34" charset="0"/>
                <a:cs typeface="Arial" pitchFamily="34" charset="0"/>
              </a:defRPr>
            </a:lvl3pPr>
            <a:lvl4pPr>
              <a:spcBef>
                <a:spcPts val="225"/>
              </a:spcBef>
              <a:buFont typeface="Lucida Grande"/>
              <a:buChar char="»"/>
              <a:defRPr sz="1350" b="0" i="0">
                <a:latin typeface="Arial" pitchFamily="34" charset="0"/>
                <a:cs typeface="Arial" pitchFamily="34" charset="0"/>
              </a:defRPr>
            </a:lvl4pPr>
            <a:lvl5pPr>
              <a:spcBef>
                <a:spcPts val="300"/>
              </a:spcBef>
              <a:defRPr b="0" i="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bullet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52400" y="274638"/>
            <a:ext cx="77724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4384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27584" y="667435"/>
            <a:ext cx="7704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Future of Transportation: Preparing for an AT-Ready Iowa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4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2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0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0" y="26064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2000">
                <a:solidFill>
                  <a:schemeClr val="bg2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4EF32B2-C520-493E-859D-A9D077D0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340768"/>
            <a:ext cx="7886700" cy="96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FB340FD-E5C8-40FB-8FFA-E3B74A39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441228"/>
            <a:ext cx="7886700" cy="422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FC3A80-8265-4AE3-99E5-5C690AA3A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5844" y="241171"/>
            <a:ext cx="1968643" cy="35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736A3A-925E-4212-B0AE-E55CFEBC3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08"/>
          <a:stretch/>
        </p:blipFill>
        <p:spPr>
          <a:xfrm>
            <a:off x="-1" y="-1"/>
            <a:ext cx="9144001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6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47072E-82C4-40C6-8F90-C57B1A4320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4" b="3493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753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8D807D-83D5-4FB8-9CF8-8667550C3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07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85632F-DB67-4738-8ED9-41F2EB0F33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8" r="13120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6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790666-C32C-4DA6-8CD7-67AF15700E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70"/>
            <a:ext cx="9144000" cy="68570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1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way, scene, road&#10;&#10;Description automatically generated">
            <a:extLst>
              <a:ext uri="{FF2B5EF4-FFF2-40B4-BE49-F238E27FC236}">
                <a16:creationId xmlns:a16="http://schemas.microsoft.com/office/drawing/2014/main" id="{4F41C82C-EA2D-4723-8D36-98F60F2ED1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722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7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74" r:id="rId5"/>
    <p:sldLayoutId id="2147483654" r:id="rId6"/>
    <p:sldLayoutId id="2147483655" r:id="rId7"/>
    <p:sldLayoutId id="2147483652" r:id="rId8"/>
    <p:sldLayoutId id="2147483653" r:id="rId9"/>
    <p:sldLayoutId id="2147483656" r:id="rId10"/>
    <p:sldLayoutId id="2147483658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6200" y="6289548"/>
            <a:ext cx="4876800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25" b="1" spc="15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Calibri" pitchFamily="34" charset="0"/>
              </a:rPr>
              <a:t>WWW.TRANSPORTATION.ORG</a:t>
            </a:r>
          </a:p>
        </p:txBody>
      </p:sp>
      <p:pic>
        <p:nvPicPr>
          <p:cNvPr id="12295" name="Picture 7" descr="Background 3b notes rgb"/>
          <p:cNvPicPr>
            <a:picLocks noChangeAspect="1" noChangeArrowheads="1"/>
          </p:cNvPicPr>
          <p:nvPr userDrawn="1"/>
        </p:nvPicPr>
        <p:blipFill rotWithShape="1">
          <a:blip r:embed="rId14" cstate="print"/>
          <a:srcRect t="-2057" b="6382"/>
          <a:stretch/>
        </p:blipFill>
        <p:spPr bwMode="auto">
          <a:xfrm>
            <a:off x="0" y="152405"/>
            <a:ext cx="9144000" cy="65614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093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300" b="1">
          <a:solidFill>
            <a:srgbClr val="7030A0"/>
          </a:solidFill>
          <a:latin typeface="Calibri" pitchFamily="34" charset="0"/>
          <a:ea typeface="+mj-ea"/>
          <a:cs typeface="Calibri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accent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accent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accent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accent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accent2"/>
          </a:solidFill>
          <a:latin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b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100" b="0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v"/>
        <a:defRPr sz="1800" b="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1500" b="0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 b="0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accent2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accent2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accent2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5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owadrivingav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s://iowadrivingav.org/pdf/ATC-Vision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owadot.gov/iowainmotio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owadot.gov/TSMO/IowaCAT.pdf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egis.iowa.gov/legislation/BillBook?ga=88&amp;ba=HF%2038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legis.iowa.gov/docs/ico/chapter/321.pdf" TargetMode="External"/><Relationship Id="rId4" Type="http://schemas.openxmlformats.org/officeDocument/2006/relationships/hyperlink" Target="https://www.legis.iowa.gov/legislation/BillBook?ga=88&amp;ba=SF%2030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egis.iowa.gov/legislation/BillBook?ga=89&amp;ba=HF304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edex.com/en-us/innovation/roxo-delivery-robot.html" TargetMode="External"/><Relationship Id="rId5" Type="http://schemas.openxmlformats.org/officeDocument/2006/relationships/hyperlink" Target="https://www.aboutamazon.com/news/transportation/whats-next-for-amazon-scout" TargetMode="External"/><Relationship Id="rId4" Type="http://schemas.openxmlformats.org/officeDocument/2006/relationships/image" Target="../media/image42.jpeg"/><Relationship Id="rId9" Type="http://schemas.openxmlformats.org/officeDocument/2006/relationships/hyperlink" Target="https://www.starship.xyz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hyperlink" Target="https://ral.ucar.edu/solutions/products/pikalert%C2%A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hyperlink" Target="https://adsforruralamerica.uiowa.edu/" TargetMode="External"/><Relationship Id="rId9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mva.org/SafeTestingandDeploymentOfVehiclesEquippedwithADSGuidelines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adam.shell@iowadot.us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owadot.gov/interstatestudy/IADOT_PEL_80_AV_TechMemo_withAppendices_FINAL_20170629.pdf" TargetMode="Externa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7B214E-21A5-4E6E-8FEB-45537125ACDA}"/>
              </a:ext>
            </a:extLst>
          </p:cNvPr>
          <p:cNvSpPr txBox="1"/>
          <p:nvPr/>
        </p:nvSpPr>
        <p:spPr>
          <a:xfrm>
            <a:off x="107504" y="5054143"/>
            <a:ext cx="54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Future of Transportation</a:t>
            </a:r>
          </a:p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Preparing for an AT-Ready Iowa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678B9B-458A-4706-BD5D-B1651F2A4EB4}"/>
              </a:ext>
            </a:extLst>
          </p:cNvPr>
          <p:cNvSpPr txBox="1"/>
          <p:nvPr/>
        </p:nvSpPr>
        <p:spPr>
          <a:xfrm>
            <a:off x="711200" y="6386286"/>
            <a:ext cx="168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11,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D2EE22-C334-49A6-A5C6-76C56D522DB1}"/>
              </a:ext>
            </a:extLst>
          </p:cNvPr>
          <p:cNvSpPr txBox="1"/>
          <p:nvPr/>
        </p:nvSpPr>
        <p:spPr>
          <a:xfrm>
            <a:off x="107504" y="293415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Iowa Transportation Commission</a:t>
            </a:r>
          </a:p>
        </p:txBody>
      </p:sp>
    </p:spTree>
    <p:extLst>
      <p:ext uri="{BB962C8B-B14F-4D97-AF65-F5344CB8AC3E}">
        <p14:creationId xmlns:p14="http://schemas.microsoft.com/office/powerpoint/2010/main" val="2134849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A832FD-7A51-48C5-B464-A83CDAC3CA43}"/>
              </a:ext>
            </a:extLst>
          </p:cNvPr>
          <p:cNvSpPr/>
          <p:nvPr/>
        </p:nvSpPr>
        <p:spPr>
          <a:xfrm>
            <a:off x="466726" y="2828835"/>
            <a:ext cx="3314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Becoming </a:t>
            </a:r>
          </a:p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AT-Ready</a:t>
            </a:r>
          </a:p>
        </p:txBody>
      </p:sp>
    </p:spTree>
    <p:extLst>
      <p:ext uri="{BB962C8B-B14F-4D97-AF65-F5344CB8AC3E}">
        <p14:creationId xmlns:p14="http://schemas.microsoft.com/office/powerpoint/2010/main" val="2419610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A832FD-7A51-48C5-B464-A83CDAC3CA43}"/>
              </a:ext>
            </a:extLst>
          </p:cNvPr>
          <p:cNvSpPr/>
          <p:nvPr/>
        </p:nvSpPr>
        <p:spPr>
          <a:xfrm>
            <a:off x="466725" y="2551837"/>
            <a:ext cx="38671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AT Readiness: 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Stakeholder Engagement</a:t>
            </a:r>
          </a:p>
        </p:txBody>
      </p:sp>
    </p:spTree>
    <p:extLst>
      <p:ext uri="{BB962C8B-B14F-4D97-AF65-F5344CB8AC3E}">
        <p14:creationId xmlns:p14="http://schemas.microsoft.com/office/powerpoint/2010/main" val="3357935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DCF1D2-2A96-4A7B-A19C-C85110150D83}"/>
              </a:ext>
            </a:extLst>
          </p:cNvPr>
          <p:cNvSpPr/>
          <p:nvPr/>
        </p:nvSpPr>
        <p:spPr>
          <a:xfrm>
            <a:off x="304824" y="6093876"/>
            <a:ext cx="5102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https://iowadrivingav.org/</a:t>
            </a:r>
            <a:endParaRPr lang="en-US" sz="2400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1864B017-39D7-427D-A662-416F71F1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91" y="1366118"/>
            <a:ext cx="8156417" cy="965523"/>
          </a:xfrm>
        </p:spPr>
        <p:txBody>
          <a:bodyPr>
            <a:noAutofit/>
          </a:bodyPr>
          <a:lstStyle/>
          <a:p>
            <a:r>
              <a:rPr lang="en-US" sz="3600" dirty="0"/>
              <a:t>Iowa Advisory Council on Automated Transportation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048D94F-4181-4E0D-ACEA-513ADBC5896D}"/>
              </a:ext>
            </a:extLst>
          </p:cNvPr>
          <p:cNvSpPr txBox="1">
            <a:spLocks/>
          </p:cNvSpPr>
          <p:nvPr/>
        </p:nvSpPr>
        <p:spPr>
          <a:xfrm>
            <a:off x="228624" y="2577458"/>
            <a:ext cx="4267176" cy="35164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u="sng" dirty="0"/>
              <a:t>Vision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2400" dirty="0"/>
              <a:t>To create an AT-ready driving environment in Iowa for the safe movement of people</a:t>
            </a:r>
            <a:br>
              <a:rPr lang="en-US" sz="2400" dirty="0"/>
            </a:br>
            <a:r>
              <a:rPr lang="en-US" sz="2400" dirty="0"/>
              <a:t>and freight for a thriving Iowa economy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2400" b="1" u="sng" dirty="0"/>
              <a:t>Mission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2400" dirty="0"/>
              <a:t>Lead, coordinate, and enable the advancement of automated transportation</a:t>
            </a:r>
            <a:br>
              <a:rPr lang="en-US" sz="2400" dirty="0"/>
            </a:br>
            <a:r>
              <a:rPr lang="en-US" sz="2400" dirty="0"/>
              <a:t>systems in Iowa.</a:t>
            </a:r>
            <a:endParaRPr lang="en-US" sz="2400" b="1" u="sng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1FEC18D-A158-4060-B764-A127257E6A97}"/>
              </a:ext>
            </a:extLst>
          </p:cNvPr>
          <p:cNvSpPr txBox="1">
            <a:spLocks/>
          </p:cNvSpPr>
          <p:nvPr/>
        </p:nvSpPr>
        <p:spPr>
          <a:xfrm>
            <a:off x="4495800" y="2577458"/>
            <a:ext cx="4981575" cy="408984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8000" b="1" u="sng" dirty="0"/>
              <a:t>Membership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6000" dirty="0"/>
              <a:t>Associated General Contractors of Iowa</a:t>
            </a:r>
            <a:br>
              <a:rPr lang="en-US" sz="6000" dirty="0"/>
            </a:br>
            <a:r>
              <a:rPr lang="en-US" sz="6000" dirty="0"/>
              <a:t>Federal Highway Administration, Iowa Division</a:t>
            </a:r>
            <a:br>
              <a:rPr lang="en-US" sz="6000" dirty="0"/>
            </a:br>
            <a:r>
              <a:rPr lang="en-US" sz="6000" dirty="0"/>
              <a:t>Federal Motor Carrier Safety Administration</a:t>
            </a:r>
            <a:br>
              <a:rPr lang="en-US" sz="6000" dirty="0"/>
            </a:br>
            <a:r>
              <a:rPr lang="en-US" sz="6000" dirty="0"/>
              <a:t>Freight Advisory Council</a:t>
            </a:r>
            <a:br>
              <a:rPr lang="en-US" sz="6000" dirty="0"/>
            </a:br>
            <a:r>
              <a:rPr lang="en-US" sz="6000" dirty="0"/>
              <a:t>Iowa Dept. of Agriculture and Land Stewardship</a:t>
            </a:r>
            <a:br>
              <a:rPr lang="en-US" sz="6000" dirty="0"/>
            </a:br>
            <a:r>
              <a:rPr lang="en-US" sz="6000" dirty="0"/>
              <a:t>Iowa Dept. of Public Safety</a:t>
            </a:r>
            <a:br>
              <a:rPr lang="en-US" sz="6000" dirty="0"/>
            </a:br>
            <a:r>
              <a:rPr lang="en-US" sz="6000" dirty="0"/>
              <a:t>Iowa Dept. of Transportation</a:t>
            </a:r>
            <a:br>
              <a:rPr lang="en-US" sz="6000" dirty="0"/>
            </a:br>
            <a:r>
              <a:rPr lang="en-US" sz="6000" dirty="0"/>
              <a:t>Iowa Economic Development Authority</a:t>
            </a:r>
            <a:br>
              <a:rPr lang="en-US" sz="6000" dirty="0"/>
            </a:br>
            <a:r>
              <a:rPr lang="en-US" sz="6000" dirty="0"/>
              <a:t>Iowa House of Representatives</a:t>
            </a:r>
            <a:br>
              <a:rPr lang="en-US" sz="6000" dirty="0"/>
            </a:br>
            <a:r>
              <a:rPr lang="en-US" sz="6000" dirty="0"/>
              <a:t>Iowa Insurance Division</a:t>
            </a:r>
            <a:br>
              <a:rPr lang="en-US" sz="6000" dirty="0"/>
            </a:br>
            <a:r>
              <a:rPr lang="en-US" sz="6000" dirty="0"/>
              <a:t>Iowa League of Cities</a:t>
            </a:r>
            <a:br>
              <a:rPr lang="en-US" sz="6000" dirty="0"/>
            </a:br>
            <a:r>
              <a:rPr lang="en-US" sz="6000" dirty="0"/>
              <a:t>Iowa Motor Truck Association</a:t>
            </a:r>
            <a:br>
              <a:rPr lang="en-US" sz="6000" dirty="0"/>
            </a:br>
            <a:r>
              <a:rPr lang="en-US" sz="6000" dirty="0"/>
              <a:t>Iowa Senate</a:t>
            </a:r>
            <a:br>
              <a:rPr lang="en-US" sz="6000" dirty="0"/>
            </a:br>
            <a:r>
              <a:rPr lang="en-US" sz="6000" dirty="0"/>
              <a:t>Iowa State Association of Counties</a:t>
            </a:r>
            <a:br>
              <a:rPr lang="en-US" sz="6000" dirty="0"/>
            </a:br>
            <a:r>
              <a:rPr lang="en-US" sz="6000" dirty="0"/>
              <a:t>Iowa State University</a:t>
            </a:r>
            <a:br>
              <a:rPr lang="en-US" sz="6000" dirty="0"/>
            </a:br>
            <a:r>
              <a:rPr lang="en-US" sz="6000" dirty="0"/>
              <a:t>National Highway Traffic Safety Administration</a:t>
            </a:r>
            <a:br>
              <a:rPr lang="en-US" sz="6000" dirty="0"/>
            </a:br>
            <a:r>
              <a:rPr lang="en-US" sz="6000" dirty="0"/>
              <a:t>Technology Association of Iowa</a:t>
            </a:r>
            <a:br>
              <a:rPr lang="en-US" sz="6000" dirty="0"/>
            </a:br>
            <a:r>
              <a:rPr lang="en-US" sz="6000" dirty="0"/>
              <a:t>University of Iowa</a:t>
            </a:r>
          </a:p>
        </p:txBody>
      </p:sp>
    </p:spTree>
    <p:extLst>
      <p:ext uri="{BB962C8B-B14F-4D97-AF65-F5344CB8AC3E}">
        <p14:creationId xmlns:p14="http://schemas.microsoft.com/office/powerpoint/2010/main" val="3675852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038C5E-C3CA-470C-B41F-94C8164A5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39" y="2316258"/>
            <a:ext cx="8103922" cy="440908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09F9189-269D-43B5-B694-7B61D4C54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283840"/>
            <a:ext cx="8156417" cy="965523"/>
          </a:xfrm>
        </p:spPr>
        <p:txBody>
          <a:bodyPr>
            <a:noAutofit/>
          </a:bodyPr>
          <a:lstStyle/>
          <a:p>
            <a:r>
              <a:rPr lang="en-US" sz="3600" dirty="0"/>
              <a:t>Iowa Advisory Council on </a:t>
            </a:r>
            <a:br>
              <a:rPr lang="en-US" sz="3600" dirty="0"/>
            </a:br>
            <a:r>
              <a:rPr lang="en-US" sz="3600" dirty="0"/>
              <a:t>Automated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335650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A832FD-7A51-48C5-B464-A83CDAC3CA43}"/>
              </a:ext>
            </a:extLst>
          </p:cNvPr>
          <p:cNvSpPr/>
          <p:nvPr/>
        </p:nvSpPr>
        <p:spPr>
          <a:xfrm>
            <a:off x="476250" y="2551837"/>
            <a:ext cx="42386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AT Readiness: 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Visioning &amp; Planning</a:t>
            </a:r>
          </a:p>
        </p:txBody>
      </p:sp>
    </p:spTree>
    <p:extLst>
      <p:ext uri="{BB962C8B-B14F-4D97-AF65-F5344CB8AC3E}">
        <p14:creationId xmlns:p14="http://schemas.microsoft.com/office/powerpoint/2010/main" val="989101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B0B22-8C64-4142-AAC9-3590C51E0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2" t="402" r="872" b="1674"/>
          <a:stretch/>
        </p:blipFill>
        <p:spPr>
          <a:xfrm>
            <a:off x="251520" y="1939318"/>
            <a:ext cx="3629637" cy="46580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E1908A-F54F-4DEC-9D13-99009D44A693}"/>
              </a:ext>
            </a:extLst>
          </p:cNvPr>
          <p:cNvSpPr/>
          <p:nvPr/>
        </p:nvSpPr>
        <p:spPr>
          <a:xfrm>
            <a:off x="4211960" y="6258798"/>
            <a:ext cx="4680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https://iowadrivingav.org/pdf/ATC-Vision.pdf</a:t>
            </a:r>
            <a:r>
              <a:rPr lang="en-US" sz="1600" dirty="0"/>
              <a:t> </a:t>
            </a:r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6E2758F9-6608-4A07-A370-B0735B133960}"/>
              </a:ext>
            </a:extLst>
          </p:cNvPr>
          <p:cNvSpPr txBox="1">
            <a:spLocks/>
          </p:cNvSpPr>
          <p:nvPr/>
        </p:nvSpPr>
        <p:spPr>
          <a:xfrm>
            <a:off x="395536" y="1150872"/>
            <a:ext cx="8352928" cy="6518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Visioning &amp; Planning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65669D-861D-4D6C-8637-31C160E93587}"/>
              </a:ext>
            </a:extLst>
          </p:cNvPr>
          <p:cNvGrpSpPr/>
          <p:nvPr/>
        </p:nvGrpSpPr>
        <p:grpSpPr>
          <a:xfrm>
            <a:off x="4211960" y="1939318"/>
            <a:ext cx="4264720" cy="4319480"/>
            <a:chOff x="4211960" y="1939318"/>
            <a:chExt cx="4264720" cy="43194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8ABF40-2F5F-463D-B8EF-554D1B422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7866"/>
            <a:stretch/>
          </p:blipFill>
          <p:spPr>
            <a:xfrm>
              <a:off x="4211960" y="1939318"/>
              <a:ext cx="1419920" cy="431948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19AAF0-4FDC-4F02-BBAC-19EA03BF9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819" r="-164"/>
            <a:stretch/>
          </p:blipFill>
          <p:spPr>
            <a:xfrm>
              <a:off x="5631880" y="1939318"/>
              <a:ext cx="2844800" cy="4319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7803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998D5C-1925-4021-BF87-9FA4D91D3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29"/>
          <a:stretch/>
        </p:blipFill>
        <p:spPr>
          <a:xfrm>
            <a:off x="1082824" y="1856209"/>
            <a:ext cx="2883534" cy="43940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86781B-E5D8-41D1-8A35-9D68535C18CC}"/>
              </a:ext>
            </a:extLst>
          </p:cNvPr>
          <p:cNvSpPr/>
          <p:nvPr/>
        </p:nvSpPr>
        <p:spPr>
          <a:xfrm>
            <a:off x="377392" y="6234910"/>
            <a:ext cx="4112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https://iowadot.gov/iowainmotion</a:t>
            </a:r>
            <a:r>
              <a:rPr lang="en-US" dirty="0"/>
              <a:t>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C7427DF5-D917-4A46-B09D-C0F5A1437B26}"/>
              </a:ext>
            </a:extLst>
          </p:cNvPr>
          <p:cNvSpPr txBox="1">
            <a:spLocks/>
          </p:cNvSpPr>
          <p:nvPr/>
        </p:nvSpPr>
        <p:spPr>
          <a:xfrm>
            <a:off x="395536" y="1150872"/>
            <a:ext cx="8352928" cy="6518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Visioning &amp; Planning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2472EF0-ACBC-4705-A66F-8BF8C00F8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4608" y="2024813"/>
            <a:ext cx="4572000" cy="4453177"/>
          </a:xfrm>
        </p:spPr>
        <p:txBody>
          <a:bodyPr/>
          <a:lstStyle/>
          <a:p>
            <a:r>
              <a:rPr lang="en-US" dirty="0"/>
              <a:t>No-Hype Summary</a:t>
            </a:r>
          </a:p>
          <a:p>
            <a:endParaRPr lang="en-US" dirty="0"/>
          </a:p>
          <a:p>
            <a:r>
              <a:rPr lang="en-US" dirty="0"/>
              <a:t>Rightsizing Policy</a:t>
            </a:r>
          </a:p>
          <a:p>
            <a:endParaRPr lang="en-US" dirty="0"/>
          </a:p>
          <a:p>
            <a:r>
              <a:rPr lang="en-US" dirty="0"/>
              <a:t>Possible Statewide Travel Demand Model Scenario</a:t>
            </a:r>
          </a:p>
        </p:txBody>
      </p:sp>
    </p:spTree>
    <p:extLst>
      <p:ext uri="{BB962C8B-B14F-4D97-AF65-F5344CB8AC3E}">
        <p14:creationId xmlns:p14="http://schemas.microsoft.com/office/powerpoint/2010/main" val="2193450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mergency Management Service Layer Plan">
            <a:extLst>
              <a:ext uri="{FF2B5EF4-FFF2-40B4-BE49-F238E27FC236}">
                <a16:creationId xmlns:a16="http://schemas.microsoft.com/office/drawing/2014/main" id="{7B621166-EF81-40D9-BC2A-C0841E410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56" y="1912352"/>
            <a:ext cx="3240028" cy="418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D65BC8-5737-436F-8F62-5EB83A8D4465}"/>
              </a:ext>
            </a:extLst>
          </p:cNvPr>
          <p:cNvSpPr/>
          <p:nvPr/>
        </p:nvSpPr>
        <p:spPr>
          <a:xfrm>
            <a:off x="143692" y="628948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hlinkClick r:id="rId4"/>
              </a:rPr>
              <a:t>https://iowadot.gov/TSMO/IowaCAT.pdf</a:t>
            </a:r>
            <a:r>
              <a:rPr lang="en-US" sz="1600" dirty="0"/>
              <a:t>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C7427DF5-D917-4A46-B09D-C0F5A1437B26}"/>
              </a:ext>
            </a:extLst>
          </p:cNvPr>
          <p:cNvSpPr txBox="1">
            <a:spLocks/>
          </p:cNvSpPr>
          <p:nvPr/>
        </p:nvSpPr>
        <p:spPr>
          <a:xfrm>
            <a:off x="395536" y="1150872"/>
            <a:ext cx="8352928" cy="6518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Visioning &amp; Planning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0F8E4F3-8BB3-4919-AA3B-8884A3D48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830" y="2005588"/>
            <a:ext cx="4916478" cy="4453177"/>
          </a:xfrm>
        </p:spPr>
        <p:txBody>
          <a:bodyPr>
            <a:normAutofit/>
          </a:bodyPr>
          <a:lstStyle/>
          <a:p>
            <a:r>
              <a:rPr lang="en-US" dirty="0"/>
              <a:t>Completed Nov. 2019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Aligns with the State Transportation Plan</a:t>
            </a:r>
          </a:p>
          <a:p>
            <a:endParaRPr lang="en-US" dirty="0"/>
          </a:p>
          <a:p>
            <a:r>
              <a:rPr lang="en-US" dirty="0"/>
              <a:t>Identifies 24, prioritized actions</a:t>
            </a:r>
          </a:p>
        </p:txBody>
      </p:sp>
    </p:spTree>
    <p:extLst>
      <p:ext uri="{BB962C8B-B14F-4D97-AF65-F5344CB8AC3E}">
        <p14:creationId xmlns:p14="http://schemas.microsoft.com/office/powerpoint/2010/main" val="340992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A832FD-7A51-48C5-B464-A83CDAC3CA43}"/>
              </a:ext>
            </a:extLst>
          </p:cNvPr>
          <p:cNvSpPr/>
          <p:nvPr/>
        </p:nvSpPr>
        <p:spPr>
          <a:xfrm>
            <a:off x="476250" y="2551837"/>
            <a:ext cx="42481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AT Readiness: 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Policy &amp; Legislation</a:t>
            </a:r>
          </a:p>
        </p:txBody>
      </p:sp>
    </p:spTree>
    <p:extLst>
      <p:ext uri="{BB962C8B-B14F-4D97-AF65-F5344CB8AC3E}">
        <p14:creationId xmlns:p14="http://schemas.microsoft.com/office/powerpoint/2010/main" val="3591214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BAA6DC-C3B3-4C51-8BB8-FA85459A8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0" y="1426544"/>
            <a:ext cx="5188336" cy="7070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 dirty="0"/>
              <a:t>Policy &amp; Legislation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503037-660D-4DFB-9A1B-079E6E7A4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4" r="8472"/>
          <a:stretch/>
        </p:blipFill>
        <p:spPr>
          <a:xfrm>
            <a:off x="5667306" y="10"/>
            <a:ext cx="3476693" cy="6857990"/>
          </a:xfrm>
          <a:prstGeom prst="rect">
            <a:avLst/>
          </a:prstGeom>
          <a:effectLst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37A918-A668-4D43-8858-92B775E6F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0" y="2271597"/>
            <a:ext cx="4648615" cy="4228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Following Distance </a:t>
            </a:r>
            <a:r>
              <a:rPr lang="en-US" sz="2000" dirty="0"/>
              <a:t>(</a:t>
            </a:r>
            <a:r>
              <a:rPr lang="en-US" sz="2000" dirty="0">
                <a:hlinkClick r:id="rId4"/>
              </a:rPr>
              <a:t>HF387 – 2019</a:t>
            </a:r>
            <a:r>
              <a:rPr lang="en-US" sz="2000" dirty="0"/>
              <a:t>)</a:t>
            </a:r>
          </a:p>
          <a:p>
            <a:r>
              <a:rPr lang="en-US" sz="2000" dirty="0"/>
              <a:t>Removed the following distance requirements</a:t>
            </a:r>
          </a:p>
          <a:p>
            <a:pPr lvl="1"/>
            <a:r>
              <a:rPr lang="en-US" sz="1600" dirty="0"/>
              <a:t>300’ for motor trucks or a motor vehicle drawing another vehicle</a:t>
            </a:r>
          </a:p>
          <a:p>
            <a:pPr lvl="1"/>
            <a:r>
              <a:rPr lang="en-US" sz="1600" dirty="0"/>
              <a:t>500' for motor vehicles following another in convoy or caravan </a:t>
            </a:r>
          </a:p>
          <a:p>
            <a:endParaRPr lang="en-US" sz="2000" dirty="0"/>
          </a:p>
          <a:p>
            <a:r>
              <a:rPr lang="en-US" sz="2000" dirty="0"/>
              <a:t>Maintained reasonable and prudent distance requirement</a:t>
            </a:r>
          </a:p>
          <a:p>
            <a:endParaRPr lang="en-US" sz="2000" dirty="0"/>
          </a:p>
          <a:p>
            <a:r>
              <a:rPr lang="en-US" sz="2000" dirty="0"/>
              <a:t>Automated truck platooning operations are possible in Iowa</a:t>
            </a:r>
          </a:p>
        </p:txBody>
      </p:sp>
    </p:spTree>
    <p:extLst>
      <p:ext uri="{BB962C8B-B14F-4D97-AF65-F5344CB8AC3E}">
        <p14:creationId xmlns:p14="http://schemas.microsoft.com/office/powerpoint/2010/main" val="1685431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B5531A-4068-4D34-84A7-C065219152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-23114" y="2390511"/>
            <a:ext cx="9167114" cy="39357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47CD1D-C684-496C-88CD-00AAC7DA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0543"/>
            <a:ext cx="7886700" cy="965523"/>
          </a:xfrm>
        </p:spPr>
        <p:txBody>
          <a:bodyPr>
            <a:normAutofit/>
          </a:bodyPr>
          <a:lstStyle/>
          <a:p>
            <a:r>
              <a:rPr lang="en-US" sz="3600" dirty="0"/>
              <a:t>Presentation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341B8-7020-4517-9E11-FC15A1F65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36470"/>
            <a:ext cx="6202907" cy="42281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Automated Transportation (AT)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What, Why, Where, &amp; When</a:t>
            </a:r>
          </a:p>
          <a:p>
            <a:pPr marL="0" indent="0">
              <a:buNone/>
            </a:pPr>
            <a:endParaRPr lang="en-US" sz="400" dirty="0"/>
          </a:p>
          <a:p>
            <a:pPr marL="0" indent="0">
              <a:buNone/>
            </a:pPr>
            <a:r>
              <a:rPr lang="en-US" sz="2800" dirty="0"/>
              <a:t>AT-Readiness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Stakeholder Engagement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Visioning &amp; Planning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Policy &amp; Legislation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Research &amp; Tactical Activities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Regional &amp; National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1831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503037-660D-4DFB-9A1B-079E6E7A4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4" r="8472"/>
          <a:stretch/>
        </p:blipFill>
        <p:spPr>
          <a:xfrm>
            <a:off x="5667306" y="10"/>
            <a:ext cx="3476693" cy="6857990"/>
          </a:xfrm>
          <a:prstGeom prst="rect">
            <a:avLst/>
          </a:prstGeom>
          <a:effectLst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37A918-A668-4D43-8858-92B775E6F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69" y="2420888"/>
            <a:ext cx="4972598" cy="42281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b="1" dirty="0"/>
              <a:t>Automated Driving Systems (ADS) Framework </a:t>
            </a:r>
            <a:r>
              <a:rPr lang="en-US" sz="2200" dirty="0"/>
              <a:t>(</a:t>
            </a:r>
            <a:r>
              <a:rPr lang="en-US" sz="2200" dirty="0">
                <a:hlinkClick r:id="rId4"/>
              </a:rPr>
              <a:t>SF302 - 2019</a:t>
            </a:r>
            <a:r>
              <a:rPr lang="en-US" sz="2200" dirty="0"/>
              <a:t>)</a:t>
            </a:r>
          </a:p>
          <a:p>
            <a:r>
              <a:rPr lang="en-US" sz="2000" dirty="0"/>
              <a:t>Based on model legislation</a:t>
            </a:r>
          </a:p>
          <a:p>
            <a:r>
              <a:rPr lang="en-US" sz="2000" dirty="0"/>
              <a:t>Includes Passenger &amp; Commercial Motor Vehicles</a:t>
            </a:r>
            <a:endParaRPr lang="en-US" sz="1800" dirty="0"/>
          </a:p>
          <a:p>
            <a:r>
              <a:rPr lang="en-US" sz="2000" dirty="0"/>
              <a:t>Iowa Code sections </a:t>
            </a:r>
            <a:r>
              <a:rPr lang="en-US" sz="1800" dirty="0"/>
              <a:t>(</a:t>
            </a:r>
            <a:r>
              <a:rPr lang="en-US" sz="1800" dirty="0">
                <a:hlinkClick r:id="rId5"/>
              </a:rPr>
              <a:t>321.514 to 321.519</a:t>
            </a:r>
            <a:r>
              <a:rPr lang="en-US" sz="1800" dirty="0"/>
              <a:t>)</a:t>
            </a:r>
            <a:r>
              <a:rPr lang="en-US" sz="2000" dirty="0"/>
              <a:t>:</a:t>
            </a:r>
          </a:p>
          <a:p>
            <a:pPr lvl="1"/>
            <a:r>
              <a:rPr lang="en-US" sz="1800" dirty="0"/>
              <a:t>Definitions</a:t>
            </a:r>
          </a:p>
          <a:p>
            <a:pPr lvl="1"/>
            <a:r>
              <a:rPr lang="en-US" sz="1800" dirty="0"/>
              <a:t>Operation</a:t>
            </a:r>
          </a:p>
          <a:p>
            <a:pPr lvl="1"/>
            <a:r>
              <a:rPr lang="en-US" sz="1800" dirty="0"/>
              <a:t>Insurance</a:t>
            </a:r>
          </a:p>
          <a:p>
            <a:pPr lvl="1"/>
            <a:r>
              <a:rPr lang="en-US" sz="1800" dirty="0"/>
              <a:t>Accidents</a:t>
            </a:r>
          </a:p>
          <a:p>
            <a:pPr lvl="1"/>
            <a:r>
              <a:rPr lang="en-US" sz="1800" dirty="0"/>
              <a:t>On-demand driverless-capable vehicle network</a:t>
            </a:r>
          </a:p>
          <a:p>
            <a:pPr lvl="1"/>
            <a:r>
              <a:rPr lang="en-US" sz="1800" dirty="0"/>
              <a:t>Authority (Rulemaking)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ACA1349D-7EB8-44C2-A6E3-1F073C63297C}"/>
              </a:ext>
            </a:extLst>
          </p:cNvPr>
          <p:cNvSpPr txBox="1">
            <a:spLocks/>
          </p:cNvSpPr>
          <p:nvPr/>
        </p:nvSpPr>
        <p:spPr>
          <a:xfrm>
            <a:off x="478968" y="1426544"/>
            <a:ext cx="5188338" cy="707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3600" dirty="0"/>
              <a:t>Policy &amp; Legislation</a:t>
            </a:r>
          </a:p>
        </p:txBody>
      </p:sp>
    </p:spTree>
    <p:extLst>
      <p:ext uri="{BB962C8B-B14F-4D97-AF65-F5344CB8AC3E}">
        <p14:creationId xmlns:p14="http://schemas.microsoft.com/office/powerpoint/2010/main" val="2452636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503037-660D-4DFB-9A1B-079E6E7A4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4" r="8472"/>
          <a:stretch/>
        </p:blipFill>
        <p:spPr>
          <a:xfrm>
            <a:off x="5667306" y="10"/>
            <a:ext cx="3476693" cy="6857990"/>
          </a:xfrm>
          <a:prstGeom prst="rect">
            <a:avLst/>
          </a:prstGeom>
          <a:effectLst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D77860-D306-4E0C-A82A-F0832B89E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766" y="2133602"/>
            <a:ext cx="5188338" cy="4488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Personal Delivery Devices (PDDs) </a:t>
            </a:r>
            <a:br>
              <a:rPr lang="en-US" sz="2000" b="1" dirty="0"/>
            </a:br>
            <a:r>
              <a:rPr lang="en-US" sz="2000" dirty="0"/>
              <a:t>- </a:t>
            </a:r>
            <a:r>
              <a:rPr lang="en-US" sz="2000" dirty="0">
                <a:hlinkClick r:id="rId4"/>
              </a:rPr>
              <a:t>HF 304</a:t>
            </a:r>
            <a:r>
              <a:rPr lang="en-US" sz="2000" dirty="0"/>
              <a:t> (2021 session) Enrolled</a:t>
            </a:r>
          </a:p>
          <a:p>
            <a:r>
              <a:rPr lang="en-US" sz="1800" dirty="0"/>
              <a:t>New Iowa Code Sections</a:t>
            </a:r>
          </a:p>
          <a:p>
            <a:pPr lvl="1"/>
            <a:r>
              <a:rPr lang="en-US" sz="1800" dirty="0"/>
              <a:t>Definitions</a:t>
            </a:r>
          </a:p>
          <a:p>
            <a:pPr lvl="1"/>
            <a:r>
              <a:rPr lang="en-US" sz="1800" dirty="0"/>
              <a:t>Applicable Law</a:t>
            </a:r>
          </a:p>
          <a:p>
            <a:pPr lvl="1"/>
            <a:r>
              <a:rPr lang="en-US" sz="1800" dirty="0"/>
              <a:t>Operators</a:t>
            </a:r>
          </a:p>
          <a:p>
            <a:pPr lvl="1"/>
            <a:r>
              <a:rPr lang="en-US" sz="1800" dirty="0"/>
              <a:t>Operation</a:t>
            </a:r>
          </a:p>
          <a:p>
            <a:pPr lvl="1"/>
            <a:r>
              <a:rPr lang="en-US" sz="1800" dirty="0"/>
              <a:t>Areas of Operation</a:t>
            </a:r>
          </a:p>
          <a:p>
            <a:pPr lvl="1"/>
            <a:r>
              <a:rPr lang="en-US" sz="1800" dirty="0"/>
              <a:t>Equipment</a:t>
            </a:r>
          </a:p>
          <a:p>
            <a:pPr lvl="1"/>
            <a:r>
              <a:rPr lang="en-US" sz="1800" dirty="0"/>
              <a:t>Regulation by local authorities</a:t>
            </a:r>
          </a:p>
          <a:p>
            <a:pPr lvl="1"/>
            <a:r>
              <a:rPr lang="en-US" sz="1800" dirty="0"/>
              <a:t>Insurance</a:t>
            </a:r>
            <a:endParaRPr lang="en-US" sz="20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00953353-E83B-4CD2-BC4F-5A79FA92B738}"/>
              </a:ext>
            </a:extLst>
          </p:cNvPr>
          <p:cNvSpPr txBox="1">
            <a:spLocks/>
          </p:cNvSpPr>
          <p:nvPr/>
        </p:nvSpPr>
        <p:spPr>
          <a:xfrm>
            <a:off x="478968" y="1426544"/>
            <a:ext cx="5188338" cy="707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3600" dirty="0"/>
              <a:t>Policy &amp; Legislation</a:t>
            </a:r>
          </a:p>
        </p:txBody>
      </p:sp>
    </p:spTree>
    <p:extLst>
      <p:ext uri="{BB962C8B-B14F-4D97-AF65-F5344CB8AC3E}">
        <p14:creationId xmlns:p14="http://schemas.microsoft.com/office/powerpoint/2010/main" val="1390030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D53B4-C93C-4CCB-B6F1-EBF3439C6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47" y="976437"/>
            <a:ext cx="8324118" cy="965523"/>
          </a:xfrm>
        </p:spPr>
        <p:txBody>
          <a:bodyPr>
            <a:normAutofit/>
          </a:bodyPr>
          <a:lstStyle/>
          <a:p>
            <a:r>
              <a:rPr lang="en-US" sz="3600" dirty="0"/>
              <a:t>Personal Delivery Devices (PDDs)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D3DB8D7-A81F-49D6-AD93-7A705A7EF6F0}"/>
              </a:ext>
            </a:extLst>
          </p:cNvPr>
          <p:cNvGrpSpPr/>
          <p:nvPr/>
        </p:nvGrpSpPr>
        <p:grpSpPr>
          <a:xfrm>
            <a:off x="5366654" y="2301677"/>
            <a:ext cx="3658116" cy="2975533"/>
            <a:chOff x="5635788" y="3399475"/>
            <a:chExt cx="3330208" cy="2708811"/>
          </a:xfrm>
        </p:grpSpPr>
        <p:pic>
          <p:nvPicPr>
            <p:cNvPr id="1026" name="Picture 2" descr="FedEx SameDay delivery bot 'Roxo' debuts in Manchester | Business |  unionleader.com">
              <a:extLst>
                <a:ext uri="{FF2B5EF4-FFF2-40B4-BE49-F238E27FC236}">
                  <a16:creationId xmlns:a16="http://schemas.microsoft.com/office/drawing/2014/main" id="{AE5C0F33-A4EF-41F3-98ED-8CEC7E06D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788" y="3399475"/>
              <a:ext cx="3330208" cy="27088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Roxo side view">
              <a:extLst>
                <a:ext uri="{FF2B5EF4-FFF2-40B4-BE49-F238E27FC236}">
                  <a16:creationId xmlns:a16="http://schemas.microsoft.com/office/drawing/2014/main" id="{41855216-A00F-4B80-97D2-19658EA7FA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1922" y="4917176"/>
              <a:ext cx="794074" cy="11911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3E020BF-E3BE-47FF-883D-6B48094AD0D7}"/>
              </a:ext>
            </a:extLst>
          </p:cNvPr>
          <p:cNvSpPr/>
          <p:nvPr/>
        </p:nvSpPr>
        <p:spPr>
          <a:xfrm>
            <a:off x="669424" y="1840811"/>
            <a:ext cx="19832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n w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Amazon Scout</a:t>
            </a:r>
            <a:endParaRPr lang="en-US" sz="2000" b="1" dirty="0">
              <a:ln w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1D17F0-003A-4151-9305-DC756593B311}"/>
              </a:ext>
            </a:extLst>
          </p:cNvPr>
          <p:cNvSpPr/>
          <p:nvPr/>
        </p:nvSpPr>
        <p:spPr>
          <a:xfrm>
            <a:off x="6353298" y="1840811"/>
            <a:ext cx="1983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FedEx Roxo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28" name="Picture 4" descr="Amazon Scout - YouTube">
            <a:extLst>
              <a:ext uri="{FF2B5EF4-FFF2-40B4-BE49-F238E27FC236}">
                <a16:creationId xmlns:a16="http://schemas.microsoft.com/office/drawing/2014/main" id="{9DDCD176-C7E6-4144-9331-DE4A8B766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t="4012" r="33615" b="9151"/>
          <a:stretch/>
        </p:blipFill>
        <p:spPr bwMode="auto">
          <a:xfrm>
            <a:off x="411715" y="2331611"/>
            <a:ext cx="3344297" cy="297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future of food delivery could be... robots? Pitt is testing it out |  Pittsburgh Post-Gazette">
            <a:extLst>
              <a:ext uri="{FF2B5EF4-FFF2-40B4-BE49-F238E27FC236}">
                <a16:creationId xmlns:a16="http://schemas.microsoft.com/office/drawing/2014/main" id="{6FA69DED-9C3C-49EC-AAAA-4471AD48F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3484" r="20568" b="-637"/>
          <a:stretch/>
        </p:blipFill>
        <p:spPr bwMode="auto">
          <a:xfrm>
            <a:off x="3128683" y="3920712"/>
            <a:ext cx="2420599" cy="2834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60EEF90-C3B2-406F-A757-14E1C86EEEAC}"/>
              </a:ext>
            </a:extLst>
          </p:cNvPr>
          <p:cNvSpPr/>
          <p:nvPr/>
        </p:nvSpPr>
        <p:spPr>
          <a:xfrm>
            <a:off x="1114687" y="6263666"/>
            <a:ext cx="1938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Starship Robot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9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A832FD-7A51-48C5-B464-A83CDAC3CA43}"/>
              </a:ext>
            </a:extLst>
          </p:cNvPr>
          <p:cNvSpPr/>
          <p:nvPr/>
        </p:nvSpPr>
        <p:spPr>
          <a:xfrm>
            <a:off x="466725" y="2551837"/>
            <a:ext cx="4295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AT Readiness: 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Research &amp; Tactical Activities</a:t>
            </a:r>
          </a:p>
        </p:txBody>
      </p:sp>
    </p:spTree>
    <p:extLst>
      <p:ext uri="{BB962C8B-B14F-4D97-AF65-F5344CB8AC3E}">
        <p14:creationId xmlns:p14="http://schemas.microsoft.com/office/powerpoint/2010/main" val="1200333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F1713D58-6B0D-41FC-8E1C-97A5B3A3FB69}"/>
              </a:ext>
            </a:extLst>
          </p:cNvPr>
          <p:cNvSpPr txBox="1"/>
          <p:nvPr/>
        </p:nvSpPr>
        <p:spPr>
          <a:xfrm>
            <a:off x="3707904" y="5047815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AT-READY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5B3B251-F79C-4F61-9769-F865AD85E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9" t="959" r="21743" b="90090"/>
          <a:stretch/>
        </p:blipFill>
        <p:spPr>
          <a:xfrm>
            <a:off x="755576" y="1016727"/>
            <a:ext cx="7412332" cy="837514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C2C79F1-FC61-41FF-A3C4-EF44F54ADE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2"/>
          <a:stretch/>
        </p:blipFill>
        <p:spPr>
          <a:xfrm>
            <a:off x="452435" y="1854241"/>
            <a:ext cx="8239130" cy="45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8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7E28A-27B4-4A2B-BF37-D714EBC69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3893"/>
            <a:ext cx="9155416" cy="584775"/>
          </a:xfrm>
        </p:spPr>
        <p:txBody>
          <a:bodyPr>
            <a:normAutofit/>
          </a:bodyPr>
          <a:lstStyle/>
          <a:p>
            <a:r>
              <a:rPr lang="en-US" sz="3200" dirty="0"/>
              <a:t>Infrastructure &amp; Operational Readiness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2AAC80-218B-4004-9E4A-71FC2EC30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073" t="13895" r="8032" b="13532"/>
          <a:stretch/>
        </p:blipFill>
        <p:spPr>
          <a:xfrm>
            <a:off x="614275" y="2076540"/>
            <a:ext cx="2299216" cy="15601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7AF746-0065-4713-911A-D9B294BC7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27" t="9648" r="8740" b="12791"/>
          <a:stretch/>
        </p:blipFill>
        <p:spPr>
          <a:xfrm>
            <a:off x="6359653" y="2076539"/>
            <a:ext cx="2170072" cy="14003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36508F-9974-46A8-9398-3C137EA085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1"/>
          <a:stretch/>
        </p:blipFill>
        <p:spPr>
          <a:xfrm>
            <a:off x="3329615" y="2076539"/>
            <a:ext cx="2456607" cy="15889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354D5E-37A2-48FD-901A-D6564FAF35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058" t="14494" r="8494" b="19614"/>
          <a:stretch/>
        </p:blipFill>
        <p:spPr>
          <a:xfrm>
            <a:off x="5419727" y="4246325"/>
            <a:ext cx="2404632" cy="15889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C59B15-3EE3-42A4-90E8-1E39870A2696}"/>
              </a:ext>
            </a:extLst>
          </p:cNvPr>
          <p:cNvSpPr txBox="1"/>
          <p:nvPr/>
        </p:nvSpPr>
        <p:spPr>
          <a:xfrm>
            <a:off x="614275" y="3615944"/>
            <a:ext cx="2299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Work Zone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CE1F56-F457-45BE-8079-EDF9376ABD6A}"/>
              </a:ext>
            </a:extLst>
          </p:cNvPr>
          <p:cNvSpPr txBox="1"/>
          <p:nvPr/>
        </p:nvSpPr>
        <p:spPr>
          <a:xfrm>
            <a:off x="6284583" y="3476918"/>
            <a:ext cx="2320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Enhanced Weather Reporting (</a:t>
            </a:r>
            <a:r>
              <a:rPr lang="en-US" sz="1600" b="1" dirty="0">
                <a:hlinkClick r:id="rId7"/>
              </a:rPr>
              <a:t>Pikalert</a:t>
            </a:r>
            <a:r>
              <a:rPr lang="en-US" sz="1600" b="1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A12C57-09C2-474B-930E-3B549A75BB87}"/>
              </a:ext>
            </a:extLst>
          </p:cNvPr>
          <p:cNvSpPr txBox="1"/>
          <p:nvPr/>
        </p:nvSpPr>
        <p:spPr>
          <a:xfrm>
            <a:off x="5419724" y="5785730"/>
            <a:ext cx="2432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Pavement Markings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30353A-372A-459F-A7E9-A4F1882D8B18}"/>
              </a:ext>
            </a:extLst>
          </p:cNvPr>
          <p:cNvSpPr txBox="1"/>
          <p:nvPr/>
        </p:nvSpPr>
        <p:spPr>
          <a:xfrm>
            <a:off x="3329614" y="3625209"/>
            <a:ext cx="2456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Connected Signalized Intersections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B17CFA-0836-4879-9318-B6AC991CA3D0}"/>
              </a:ext>
            </a:extLst>
          </p:cNvPr>
          <p:cNvSpPr txBox="1"/>
          <p:nvPr/>
        </p:nvSpPr>
        <p:spPr>
          <a:xfrm>
            <a:off x="1712595" y="5672063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Audible Warning System Automation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FB936C-27C0-4D26-8C44-5CF31B7F2C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3302"/>
            <a:ext cx="9155416" cy="551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A5811E-4B4B-4BB4-BD2F-15FF3568BE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757" t="3898" r="1096" b="28785"/>
          <a:stretch/>
        </p:blipFill>
        <p:spPr>
          <a:xfrm>
            <a:off x="1834515" y="4217472"/>
            <a:ext cx="1889760" cy="144892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56608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he National Advanced Driving Simulator">
            <a:extLst>
              <a:ext uri="{FF2B5EF4-FFF2-40B4-BE49-F238E27FC236}">
                <a16:creationId xmlns:a16="http://schemas.microsoft.com/office/drawing/2014/main" id="{6419A814-27AC-4874-88F9-AC652335B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6" y="6369236"/>
            <a:ext cx="1873800" cy="38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5B2FA4-4680-40D7-A066-8A312156C637}"/>
              </a:ext>
            </a:extLst>
          </p:cNvPr>
          <p:cNvSpPr/>
          <p:nvPr/>
        </p:nvSpPr>
        <p:spPr>
          <a:xfrm>
            <a:off x="3261912" y="6394002"/>
            <a:ext cx="3667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ADSforRuralAmerica.uiowa.edu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B6851-29FB-7A47-8271-4C4F818FC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034" y="6277412"/>
            <a:ext cx="1130300" cy="50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FB6051-2147-8D4E-9487-ECD110631A4A}"/>
              </a:ext>
            </a:extLst>
          </p:cNvPr>
          <p:cNvSpPr/>
          <p:nvPr/>
        </p:nvSpPr>
        <p:spPr>
          <a:xfrm>
            <a:off x="3090356" y="5389500"/>
            <a:ext cx="14064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1400" dirty="0">
                <a:solidFill>
                  <a:prstClr val="black"/>
                </a:solidFill>
              </a:rPr>
              <a:t>Represent </a:t>
            </a:r>
            <a:r>
              <a:rPr lang="en-US" sz="1400" b="1" dirty="0">
                <a:solidFill>
                  <a:prstClr val="black"/>
                </a:solidFill>
              </a:rPr>
              <a:t>rural roads </a:t>
            </a:r>
            <a:r>
              <a:rPr lang="en-US" sz="1400" dirty="0">
                <a:solidFill>
                  <a:prstClr val="black"/>
                </a:solidFill>
              </a:rPr>
              <a:t>in ADS testing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D77EFE-2EBC-944E-9060-EBA6B55D7D7D}"/>
              </a:ext>
            </a:extLst>
          </p:cNvPr>
          <p:cNvSpPr/>
          <p:nvPr/>
        </p:nvSpPr>
        <p:spPr>
          <a:xfrm>
            <a:off x="5323032" y="5595871"/>
            <a:ext cx="1678134" cy="325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20000"/>
              </a:lnSpc>
            </a:pPr>
            <a:r>
              <a:rPr lang="en-US" sz="1400" b="1" dirty="0">
                <a:solidFill>
                  <a:prstClr val="black"/>
                </a:solidFill>
              </a:rPr>
              <a:t>Enhance mobility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23E1BD-2BBF-6842-9A42-EDD2AFE319E5}"/>
              </a:ext>
            </a:extLst>
          </p:cNvPr>
          <p:cNvSpPr/>
          <p:nvPr/>
        </p:nvSpPr>
        <p:spPr>
          <a:xfrm>
            <a:off x="252493" y="5337274"/>
            <a:ext cx="2012798" cy="843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20000"/>
              </a:lnSpc>
            </a:pPr>
            <a:r>
              <a:rPr lang="en-US" sz="1400" b="1" dirty="0">
                <a:solidFill>
                  <a:prstClr val="black"/>
                </a:solidFill>
              </a:rPr>
              <a:t>Improve safety </a:t>
            </a:r>
            <a:r>
              <a:rPr lang="en-US" sz="1400" dirty="0">
                <a:solidFill>
                  <a:prstClr val="black"/>
                </a:solidFill>
              </a:rPr>
              <a:t>on our nation’s roadways with ADS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D11C02-92C2-7E44-846F-5CF249970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58" y="4231378"/>
            <a:ext cx="907578" cy="10200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1BB65C-B9A6-6D4D-9F8C-70C27DF171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59" y="4277595"/>
            <a:ext cx="1578996" cy="11589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8FB62C-FFCF-D44D-AD08-126B7DBEF4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40" y="4357756"/>
            <a:ext cx="912518" cy="912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40FF20-AA9A-D841-8675-C5AB94BA71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4" r="634" b="14440"/>
          <a:stretch/>
        </p:blipFill>
        <p:spPr>
          <a:xfrm>
            <a:off x="2727513" y="1076715"/>
            <a:ext cx="6416488" cy="24928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23C6AF-1DFF-8946-BEA2-7A01DA413B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0020"/>
            <a:ext cx="9144000" cy="50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4CE0BB-6BAC-4D21-8D07-8C99B825855D}"/>
              </a:ext>
            </a:extLst>
          </p:cNvPr>
          <p:cNvSpPr/>
          <p:nvPr/>
        </p:nvSpPr>
        <p:spPr>
          <a:xfrm>
            <a:off x="552182" y="3628527"/>
            <a:ext cx="7732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Project Goals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98326E-D285-F54B-8DAF-14C9DF417D7A}"/>
              </a:ext>
            </a:extLst>
          </p:cNvPr>
          <p:cNvCxnSpPr>
            <a:cxnSpLocks/>
          </p:cNvCxnSpPr>
          <p:nvPr/>
        </p:nvCxnSpPr>
        <p:spPr>
          <a:xfrm>
            <a:off x="2508357" y="4237121"/>
            <a:ext cx="0" cy="19293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74BBB1C-8BA1-E341-A29F-C28C85728B0C}"/>
              </a:ext>
            </a:extLst>
          </p:cNvPr>
          <p:cNvCxnSpPr>
            <a:cxnSpLocks/>
          </p:cNvCxnSpPr>
          <p:nvPr/>
        </p:nvCxnSpPr>
        <p:spPr>
          <a:xfrm>
            <a:off x="7234725" y="4237121"/>
            <a:ext cx="0" cy="19328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D6306DA-F070-AE46-B00E-D98898567EF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5447"/>
          <a:stretch/>
        </p:blipFill>
        <p:spPr>
          <a:xfrm>
            <a:off x="203840" y="1433692"/>
            <a:ext cx="4195482" cy="93184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C389D3-4CE5-F84B-A3D6-5AF2333890CC}"/>
              </a:ext>
            </a:extLst>
          </p:cNvPr>
          <p:cNvCxnSpPr>
            <a:cxnSpLocks/>
          </p:cNvCxnSpPr>
          <p:nvPr/>
        </p:nvCxnSpPr>
        <p:spPr>
          <a:xfrm>
            <a:off x="5110522" y="4237121"/>
            <a:ext cx="0" cy="19328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62518993-1F98-1F47-91CC-30DA6EB752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500" y="4401680"/>
            <a:ext cx="764255" cy="76425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6D27F8C-937D-784D-8665-85957831ADE5}"/>
              </a:ext>
            </a:extLst>
          </p:cNvPr>
          <p:cNvSpPr/>
          <p:nvPr/>
        </p:nvSpPr>
        <p:spPr>
          <a:xfrm>
            <a:off x="7449846" y="5595871"/>
            <a:ext cx="1403561" cy="325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20000"/>
              </a:lnSpc>
            </a:pPr>
            <a:r>
              <a:rPr lang="en-US" sz="1400" b="1" dirty="0">
                <a:solidFill>
                  <a:prstClr val="black"/>
                </a:solidFill>
              </a:rPr>
              <a:t>Provide data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58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A832FD-7A51-48C5-B464-A83CDAC3CA43}"/>
              </a:ext>
            </a:extLst>
          </p:cNvPr>
          <p:cNvSpPr/>
          <p:nvPr/>
        </p:nvSpPr>
        <p:spPr>
          <a:xfrm>
            <a:off x="457200" y="2551837"/>
            <a:ext cx="38267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AT Readiness: 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Regional &amp; National</a:t>
            </a:r>
          </a:p>
        </p:txBody>
      </p:sp>
    </p:spTree>
    <p:extLst>
      <p:ext uri="{BB962C8B-B14F-4D97-AF65-F5344CB8AC3E}">
        <p14:creationId xmlns:p14="http://schemas.microsoft.com/office/powerpoint/2010/main" val="648719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CF5DB92-09CD-4B8D-A980-B9FEC205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682" y="1212029"/>
            <a:ext cx="9144001" cy="570053"/>
          </a:xfrm>
        </p:spPr>
        <p:txBody>
          <a:bodyPr>
            <a:noAutofit/>
          </a:bodyPr>
          <a:lstStyle/>
          <a:p>
            <a:r>
              <a:rPr lang="en-US" sz="3600" dirty="0"/>
              <a:t>Regional &amp; National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AC53F1-675B-4BB4-8FB5-09894720C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81" y="1944247"/>
            <a:ext cx="3566402" cy="4614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AEC3574-9B82-4D1F-A120-EA371D2EB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426" y="2053378"/>
            <a:ext cx="5381574" cy="4505131"/>
          </a:xfrm>
        </p:spPr>
        <p:txBody>
          <a:bodyPr>
            <a:normAutofit lnSpcReduction="10000"/>
          </a:bodyPr>
          <a:lstStyle/>
          <a:p>
            <a:r>
              <a:rPr lang="en-US" sz="3000" dirty="0"/>
              <a:t>Completed March 2021</a:t>
            </a:r>
          </a:p>
          <a:p>
            <a:endParaRPr lang="en-US" sz="3000" dirty="0"/>
          </a:p>
          <a:p>
            <a:r>
              <a:rPr lang="en-US" sz="3000" dirty="0"/>
              <a:t>Identifies ten priorities to support CAV deployment by 2030</a:t>
            </a:r>
          </a:p>
          <a:p>
            <a:pPr lvl="1"/>
            <a:r>
              <a:rPr lang="en-US" dirty="0"/>
              <a:t>On-going</a:t>
            </a:r>
            <a:endParaRPr lang="en-US" sz="2600" dirty="0"/>
          </a:p>
          <a:p>
            <a:pPr lvl="1"/>
            <a:r>
              <a:rPr lang="en-US" dirty="0"/>
              <a:t>Short-term (&lt;5 years)</a:t>
            </a:r>
          </a:p>
          <a:p>
            <a:pPr lvl="1"/>
            <a:r>
              <a:rPr lang="en-US" dirty="0"/>
              <a:t>Medium-term (5 to 9 yrs.) </a:t>
            </a:r>
          </a:p>
          <a:p>
            <a:pPr lvl="1"/>
            <a:r>
              <a:rPr lang="en-US" dirty="0"/>
              <a:t>Long-term (10+ yrs.) </a:t>
            </a:r>
          </a:p>
          <a:p>
            <a:pPr marL="0" indent="0">
              <a:buNone/>
            </a:pPr>
            <a:endParaRPr lang="en-US" sz="3000" dirty="0"/>
          </a:p>
          <a:p>
            <a:endParaRPr lang="en-US" sz="3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899B79-1012-45EA-88F5-0C41E9619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96" y="3505247"/>
            <a:ext cx="2760571" cy="22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35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CF5DB92-09CD-4B8D-A980-B9FEC205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682" y="1212029"/>
            <a:ext cx="9144001" cy="570053"/>
          </a:xfrm>
        </p:spPr>
        <p:txBody>
          <a:bodyPr>
            <a:noAutofit/>
          </a:bodyPr>
          <a:lstStyle/>
          <a:p>
            <a:r>
              <a:rPr lang="en-US" sz="3600" dirty="0"/>
              <a:t>Regional &amp; National</a:t>
            </a: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A1DDBC81-6149-4D7F-BE31-713B4611D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43" y="1964068"/>
            <a:ext cx="3599696" cy="4651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6037F28-55A1-4102-8183-D5C14ED6B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4376" y="1964068"/>
            <a:ext cx="5019624" cy="4505131"/>
          </a:xfrm>
        </p:spPr>
        <p:txBody>
          <a:bodyPr>
            <a:normAutofit lnSpcReduction="10000"/>
          </a:bodyPr>
          <a:lstStyle/>
          <a:p>
            <a:r>
              <a:rPr lang="en-US" sz="3000" dirty="0"/>
              <a:t>Completed Sept. 2020</a:t>
            </a:r>
          </a:p>
          <a:p>
            <a:endParaRPr lang="en-US" sz="3000" dirty="0"/>
          </a:p>
          <a:p>
            <a:r>
              <a:rPr lang="en-US" sz="3000" dirty="0"/>
              <a:t>Provides voluntary recommended guidelines for ADS testing and deployment</a:t>
            </a:r>
          </a:p>
          <a:p>
            <a:endParaRPr lang="en-US" sz="3000" dirty="0"/>
          </a:p>
          <a:p>
            <a:r>
              <a:rPr lang="en-US" sz="3000" dirty="0"/>
              <a:t>Used to support Iowa’s ADS administrative rules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32470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0572A-6C5A-4206-9D81-5CA0DC329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700808"/>
            <a:ext cx="7886700" cy="42281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100" dirty="0"/>
              <a:t>Mary Barra, CEO, General Motors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00" dirty="0"/>
          </a:p>
          <a:p>
            <a:pPr marL="0" indent="0" algn="ctr">
              <a:buNone/>
            </a:pPr>
            <a:r>
              <a:rPr lang="en-US" dirty="0"/>
              <a:t>“…to win in the future, you’ve got to win with electric and driverless vehicles. This is what we really believe is the </a:t>
            </a:r>
            <a:r>
              <a:rPr lang="en-US" b="1" u="sng" dirty="0"/>
              <a:t>future of transportation</a:t>
            </a:r>
            <a:r>
              <a:rPr lang="en-US" dirty="0"/>
              <a:t>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Trends to Shape the Future of Transportation</a:t>
            </a:r>
          </a:p>
          <a:p>
            <a:pPr marL="514350" indent="-514350">
              <a:buAutoNum type="arabicPeriod"/>
            </a:pPr>
            <a:r>
              <a:rPr lang="en-US" dirty="0"/>
              <a:t>Propulsion (e.g. electrification)</a:t>
            </a:r>
          </a:p>
          <a:p>
            <a:pPr marL="514350" indent="-514350">
              <a:buAutoNum type="arabicPeriod"/>
            </a:pPr>
            <a:r>
              <a:rPr lang="en-US" dirty="0"/>
              <a:t>Autonomy</a:t>
            </a:r>
          </a:p>
          <a:p>
            <a:pPr marL="514350" indent="-514350">
              <a:buAutoNum type="arabicPeriod"/>
            </a:pPr>
            <a:r>
              <a:rPr lang="en-US" dirty="0"/>
              <a:t>Connectivity</a:t>
            </a:r>
          </a:p>
          <a:p>
            <a:pPr marL="514350" indent="-514350">
              <a:buAutoNum type="arabicPeriod"/>
            </a:pPr>
            <a:r>
              <a:rPr lang="en-US" dirty="0"/>
              <a:t>Sharing</a:t>
            </a:r>
          </a:p>
        </p:txBody>
      </p:sp>
    </p:spTree>
    <p:extLst>
      <p:ext uri="{BB962C8B-B14F-4D97-AF65-F5344CB8AC3E}">
        <p14:creationId xmlns:p14="http://schemas.microsoft.com/office/powerpoint/2010/main" val="3162625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9F473C-A9A2-46D9-A127-26C05BA2C5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7" t="802" r="783" b="859"/>
          <a:stretch/>
        </p:blipFill>
        <p:spPr>
          <a:xfrm>
            <a:off x="350549" y="1948064"/>
            <a:ext cx="3677059" cy="4699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0" descr="FHWA Expands Delegation Program to States | ARTBA Newsline">
            <a:extLst>
              <a:ext uri="{FF2B5EF4-FFF2-40B4-BE49-F238E27FC236}">
                <a16:creationId xmlns:a16="http://schemas.microsoft.com/office/drawing/2014/main" id="{1FB53166-578F-4406-A5B7-18E3B7C93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372" y="5829195"/>
            <a:ext cx="1922542" cy="62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CF5DB92-09CD-4B8D-A980-B9FEC205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682" y="1212029"/>
            <a:ext cx="9144001" cy="570053"/>
          </a:xfrm>
        </p:spPr>
        <p:txBody>
          <a:bodyPr>
            <a:noAutofit/>
          </a:bodyPr>
          <a:lstStyle/>
          <a:p>
            <a:r>
              <a:rPr lang="en-US" sz="3600" dirty="0"/>
              <a:t>Regional &amp; National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355B91-235F-4D15-91DA-366D56B29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996" y="2045160"/>
            <a:ext cx="4699323" cy="4505131"/>
          </a:xfrm>
        </p:spPr>
        <p:txBody>
          <a:bodyPr>
            <a:normAutofit lnSpcReduction="10000"/>
          </a:bodyPr>
          <a:lstStyle/>
          <a:p>
            <a:r>
              <a:rPr lang="en-US" sz="3000" dirty="0"/>
              <a:t>Expected Late 2021</a:t>
            </a:r>
          </a:p>
          <a:p>
            <a:endParaRPr lang="en-US" sz="3000" dirty="0"/>
          </a:p>
          <a:p>
            <a:r>
              <a:rPr lang="en-US" sz="3000" dirty="0"/>
              <a:t>Support the integration of ADS by 2035, in an anticipated mixed fleet environment</a:t>
            </a:r>
          </a:p>
          <a:p>
            <a:endParaRPr lang="en-US" sz="3000" dirty="0"/>
          </a:p>
          <a:p>
            <a:r>
              <a:rPr lang="en-US" sz="3000" dirty="0"/>
              <a:t>Living Document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34487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F1713D58-6B0D-41FC-8E1C-97A5B3A3FB69}"/>
              </a:ext>
            </a:extLst>
          </p:cNvPr>
          <p:cNvSpPr txBox="1"/>
          <p:nvPr/>
        </p:nvSpPr>
        <p:spPr>
          <a:xfrm>
            <a:off x="3707904" y="5047815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AT-READY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5B3B251-F79C-4F61-9769-F865AD85E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9" t="959" r="21743" b="90090"/>
          <a:stretch/>
        </p:blipFill>
        <p:spPr>
          <a:xfrm>
            <a:off x="755576" y="1016727"/>
            <a:ext cx="7412332" cy="837514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5A35326-10EE-462A-B8A0-A8B1B540FA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2"/>
          <a:stretch/>
        </p:blipFill>
        <p:spPr>
          <a:xfrm>
            <a:off x="452435" y="1854241"/>
            <a:ext cx="8239130" cy="45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79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61864" y="4066456"/>
            <a:ext cx="2286000" cy="370656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347864" y="4066456"/>
            <a:ext cx="2286000" cy="370656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33864" y="4066456"/>
            <a:ext cx="2286000" cy="37065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72308" y="5157192"/>
            <a:ext cx="4437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Adam Shell</a:t>
            </a:r>
          </a:p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Automated Transportation Program Manager</a:t>
            </a:r>
          </a:p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Traffic Operations Bureau – Iowa DOT</a:t>
            </a: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3"/>
              </a:rPr>
              <a:t>adam.shell@iowadot.us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B11247-CDAF-4DD5-BE81-B56FBF4D67D9}"/>
              </a:ext>
            </a:extLst>
          </p:cNvPr>
          <p:cNvSpPr txBox="1"/>
          <p:nvPr/>
        </p:nvSpPr>
        <p:spPr>
          <a:xfrm>
            <a:off x="107504" y="3573016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748D6-E5EE-44F0-BED6-59197E46C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93" y="983876"/>
            <a:ext cx="2471142" cy="202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45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A832FD-7A51-48C5-B464-A83CDAC3CA43}"/>
              </a:ext>
            </a:extLst>
          </p:cNvPr>
          <p:cNvSpPr/>
          <p:nvPr/>
        </p:nvSpPr>
        <p:spPr>
          <a:xfrm>
            <a:off x="495300" y="2551837"/>
            <a:ext cx="38671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Automated Transportation 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43489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5A81D-69F0-4DB4-B747-DE308A1CF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07" y="1302460"/>
            <a:ext cx="3356148" cy="1449449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Cooperative</a:t>
            </a:r>
            <a:br>
              <a:rPr lang="en-US" sz="3600" dirty="0"/>
            </a:br>
            <a:r>
              <a:rPr lang="en-US" sz="3600" b="1" dirty="0"/>
              <a:t>Automated Transportation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459B45-34A3-46D1-8B2C-3C09BABBC0E4}"/>
              </a:ext>
            </a:extLst>
          </p:cNvPr>
          <p:cNvSpPr txBox="1"/>
          <p:nvPr/>
        </p:nvSpPr>
        <p:spPr>
          <a:xfrm>
            <a:off x="3874870" y="1338490"/>
            <a:ext cx="49120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roxima Nova Cond Light" panose="02000506030000020004" pitchFamily="50" charset="0"/>
              </a:rPr>
              <a:t>All modes </a:t>
            </a:r>
            <a:r>
              <a:rPr lang="en-US" dirty="0">
                <a:latin typeface="Proxima Nova Cond Light" panose="02000506030000020004" pitchFamily="50" charset="0"/>
              </a:rPr>
              <a:t>of transportation </a:t>
            </a:r>
            <a:r>
              <a:rPr lang="en-US" b="1" dirty="0">
                <a:latin typeface="Proxima Nova Cond Light" panose="02000506030000020004" pitchFamily="50" charset="0"/>
              </a:rPr>
              <a:t>working together to improve safety, mobility, equity, and operations </a:t>
            </a:r>
            <a:r>
              <a:rPr lang="en-US" dirty="0">
                <a:latin typeface="Proxima Nova Cond Light" panose="02000506030000020004" pitchFamily="50" charset="0"/>
              </a:rPr>
              <a:t>efficiency </a:t>
            </a:r>
            <a:r>
              <a:rPr lang="en-US" b="1" dirty="0">
                <a:latin typeface="Proxima Nova Cond Light" panose="02000506030000020004" pitchFamily="50" charset="0"/>
              </a:rPr>
              <a:t>through</a:t>
            </a:r>
            <a:r>
              <a:rPr lang="en-US" dirty="0">
                <a:latin typeface="Proxima Nova Cond Light" panose="02000506030000020004" pitchFamily="50" charset="0"/>
              </a:rPr>
              <a:t> </a:t>
            </a:r>
            <a:r>
              <a:rPr lang="en-US" b="1" dirty="0">
                <a:latin typeface="Proxima Nova Cond Light" panose="02000506030000020004" pitchFamily="50" charset="0"/>
              </a:rPr>
              <a:t>interdependent</a:t>
            </a:r>
            <a:r>
              <a:rPr lang="en-US" dirty="0">
                <a:latin typeface="Proxima Nova Cond Light" panose="02000506030000020004" pitchFamily="50" charset="0"/>
              </a:rPr>
              <a:t> vehicle and </a:t>
            </a:r>
            <a:r>
              <a:rPr lang="en-US" b="1" dirty="0">
                <a:latin typeface="Proxima Nova Cond Light" panose="02000506030000020004" pitchFamily="50" charset="0"/>
              </a:rPr>
              <a:t>systems</a:t>
            </a:r>
            <a:r>
              <a:rPr lang="en-US" dirty="0">
                <a:latin typeface="Proxima Nova Cond Light" panose="02000506030000020004" pitchFamily="50" charset="0"/>
              </a:rPr>
              <a:t> automation and information exchange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A79407-29C5-4BA6-A9A0-4C2E360AE58C}"/>
              </a:ext>
            </a:extLst>
          </p:cNvPr>
          <p:cNvSpPr txBox="1">
            <a:spLocks/>
          </p:cNvSpPr>
          <p:nvPr/>
        </p:nvSpPr>
        <p:spPr>
          <a:xfrm>
            <a:off x="3874870" y="2751909"/>
            <a:ext cx="1170342" cy="326402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50" dirty="0">
                <a:solidFill>
                  <a:schemeClr val="tx1"/>
                </a:solidFill>
              </a:rPr>
              <a:t>Source: </a:t>
            </a:r>
            <a:r>
              <a:rPr lang="en-US" sz="1050" dirty="0"/>
              <a:t>AASHTO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A7404A-89ED-447B-9124-1C31DF9D3839}"/>
              </a:ext>
            </a:extLst>
          </p:cNvPr>
          <p:cNvSpPr/>
          <p:nvPr/>
        </p:nvSpPr>
        <p:spPr>
          <a:xfrm>
            <a:off x="3356385" y="3765183"/>
            <a:ext cx="2431229" cy="1850315"/>
          </a:xfrm>
          <a:prstGeom prst="rect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EA895A-0FC9-412A-A115-BB0952427C66}"/>
              </a:ext>
            </a:extLst>
          </p:cNvPr>
          <p:cNvSpPr/>
          <p:nvPr/>
        </p:nvSpPr>
        <p:spPr>
          <a:xfrm>
            <a:off x="473335" y="5634928"/>
            <a:ext cx="24312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Multi-Modal Systems </a:t>
            </a:r>
          </a:p>
          <a:p>
            <a:pPr algn="ctr"/>
            <a:r>
              <a:rPr lang="en-US" sz="1400" dirty="0"/>
              <a:t>Connected &amp; automated vehicles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80EB78-034F-40E2-8692-275D054A35B1}"/>
              </a:ext>
            </a:extLst>
          </p:cNvPr>
          <p:cNvSpPr/>
          <p:nvPr/>
        </p:nvSpPr>
        <p:spPr>
          <a:xfrm>
            <a:off x="3356385" y="5634928"/>
            <a:ext cx="24312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Infrastructure Systems </a:t>
            </a:r>
            <a:r>
              <a:rPr lang="en-US" sz="1400" dirty="0"/>
              <a:t>Digital and physical</a:t>
            </a:r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0AECED-54B0-45DE-B7B2-78ED9B9B41F2}"/>
              </a:ext>
            </a:extLst>
          </p:cNvPr>
          <p:cNvSpPr/>
          <p:nvPr/>
        </p:nvSpPr>
        <p:spPr>
          <a:xfrm>
            <a:off x="6330907" y="5634928"/>
            <a:ext cx="21900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Institutional Systems </a:t>
            </a:r>
          </a:p>
          <a:p>
            <a:pPr algn="ctr"/>
            <a:r>
              <a:rPr lang="en-US" sz="1400" dirty="0"/>
              <a:t>Enabling policy and supporting services</a:t>
            </a:r>
            <a:endParaRPr lang="en-US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5F9F34-A391-4EDD-9040-9AE493A677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 r="4284" b="713"/>
          <a:stretch/>
        </p:blipFill>
        <p:spPr>
          <a:xfrm>
            <a:off x="473336" y="3765183"/>
            <a:ext cx="2434687" cy="18503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12CF21-C909-43FE-A841-C2DD6C098C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r="9308" b="368"/>
          <a:stretch/>
        </p:blipFill>
        <p:spPr>
          <a:xfrm>
            <a:off x="3356439" y="3765183"/>
            <a:ext cx="2431175" cy="18503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51956E-1E60-484D-864A-FF440452AF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6" t="11348" r="9606" b="8435"/>
          <a:stretch/>
        </p:blipFill>
        <p:spPr>
          <a:xfrm>
            <a:off x="6210354" y="3765184"/>
            <a:ext cx="2431175" cy="185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05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620BA-9E1D-4A18-8091-1C7B54582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76" y="1140363"/>
            <a:ext cx="7886700" cy="556732"/>
          </a:xfrm>
        </p:spPr>
        <p:txBody>
          <a:bodyPr>
            <a:noAutofit/>
          </a:bodyPr>
          <a:lstStyle/>
          <a:p>
            <a:r>
              <a:rPr lang="en-US" sz="3200" dirty="0"/>
              <a:t>Levels of Driving Automation</a:t>
            </a: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B762592E-4759-49A1-A5E4-801E0BEC9B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8831813"/>
              </p:ext>
            </p:extLst>
          </p:nvPr>
        </p:nvGraphicFramePr>
        <p:xfrm>
          <a:off x="0" y="2892373"/>
          <a:ext cx="9144001" cy="39656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98600">
                  <a:extLst>
                    <a:ext uri="{9D8B030D-6E8A-4147-A177-3AD203B41FA5}">
                      <a16:colId xmlns:a16="http://schemas.microsoft.com/office/drawing/2014/main" val="2337822609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696203704"/>
                    </a:ext>
                  </a:extLst>
                </a:gridCol>
                <a:gridCol w="1853584">
                  <a:extLst>
                    <a:ext uri="{9D8B030D-6E8A-4147-A177-3AD203B41FA5}">
                      <a16:colId xmlns:a16="http://schemas.microsoft.com/office/drawing/2014/main" val="1516869654"/>
                    </a:ext>
                  </a:extLst>
                </a:gridCol>
                <a:gridCol w="1439539">
                  <a:extLst>
                    <a:ext uri="{9D8B030D-6E8A-4147-A177-3AD203B41FA5}">
                      <a16:colId xmlns:a16="http://schemas.microsoft.com/office/drawing/2014/main" val="827356621"/>
                    </a:ext>
                  </a:extLst>
                </a:gridCol>
                <a:gridCol w="1439539">
                  <a:extLst>
                    <a:ext uri="{9D8B030D-6E8A-4147-A177-3AD203B41FA5}">
                      <a16:colId xmlns:a16="http://schemas.microsoft.com/office/drawing/2014/main" val="605762324"/>
                    </a:ext>
                  </a:extLst>
                </a:gridCol>
                <a:gridCol w="1439539">
                  <a:extLst>
                    <a:ext uri="{9D8B030D-6E8A-4147-A177-3AD203B41FA5}">
                      <a16:colId xmlns:a16="http://schemas.microsoft.com/office/drawing/2014/main" val="1906820900"/>
                    </a:ext>
                  </a:extLst>
                </a:gridCol>
              </a:tblGrid>
              <a:tr h="506957">
                <a:tc>
                  <a:txBody>
                    <a:bodyPr/>
                    <a:lstStyle/>
                    <a:p>
                      <a:r>
                        <a:rPr lang="en-US" dirty="0"/>
                        <a:t>LEVEL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LEVEL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331065"/>
                  </a:ext>
                </a:extLst>
              </a:tr>
              <a:tr h="345867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No Automation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Human Operates Everything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Driver Assist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Acceleration or steering but not both</a:t>
                      </a:r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Partial Automation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Acceleration, braking, or steering (two or more)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Tesla Autopilot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Cadillac Super Cruise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Volvo Pilot Assist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Conditional Automation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Vehicle can conduct more tasks including monitoring the environment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Human ready to take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High Automation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Driver not required during defined use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Full Automation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No human driver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349132"/>
                  </a:ext>
                </a:extLst>
              </a:tr>
            </a:tbl>
          </a:graphicData>
        </a:graphic>
      </p:graphicFrame>
      <p:pic>
        <p:nvPicPr>
          <p:cNvPr id="32" name="Picture 2">
            <a:extLst>
              <a:ext uri="{FF2B5EF4-FFF2-40B4-BE49-F238E27FC236}">
                <a16:creationId xmlns:a16="http://schemas.microsoft.com/office/drawing/2014/main" id="{C0A6E52A-0EB2-4B40-ABB0-69FB59CBD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11864" r="78280" b="74017"/>
          <a:stretch/>
        </p:blipFill>
        <p:spPr bwMode="auto">
          <a:xfrm>
            <a:off x="101600" y="2206573"/>
            <a:ext cx="1295400" cy="65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BD2438B6-C0B6-4994-9F46-03157C47D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7" t="11864" r="67386" b="75321"/>
          <a:stretch/>
        </p:blipFill>
        <p:spPr bwMode="auto">
          <a:xfrm>
            <a:off x="1536700" y="2190646"/>
            <a:ext cx="1041400" cy="59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86C2915-0DFA-4393-8662-B367D2FC099E}"/>
              </a:ext>
            </a:extLst>
          </p:cNvPr>
          <p:cNvGrpSpPr/>
          <p:nvPr/>
        </p:nvGrpSpPr>
        <p:grpSpPr>
          <a:xfrm>
            <a:off x="3080426" y="2146300"/>
            <a:ext cx="1511300" cy="653057"/>
            <a:chOff x="3080426" y="2146300"/>
            <a:chExt cx="1511300" cy="653057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D06A6C11-1C18-49BB-B2EA-9424357D2B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6" t="10561" r="48640" b="75321"/>
            <a:stretch/>
          </p:blipFill>
          <p:spPr bwMode="auto">
            <a:xfrm>
              <a:off x="3080426" y="2146300"/>
              <a:ext cx="1511300" cy="653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B2A8528-5D07-45AB-A0D5-04BCCD66A43C}"/>
                </a:ext>
              </a:extLst>
            </p:cNvPr>
            <p:cNvSpPr/>
            <p:nvPr/>
          </p:nvSpPr>
          <p:spPr>
            <a:xfrm>
              <a:off x="4381500" y="2146300"/>
              <a:ext cx="210226" cy="326528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id="{695DCCD4-2FB3-4CC4-8850-120C25BB2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1" t="11864" r="38126" b="75321"/>
          <a:stretch/>
        </p:blipFill>
        <p:spPr bwMode="auto">
          <a:xfrm>
            <a:off x="5094052" y="2206573"/>
            <a:ext cx="901700" cy="59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6B185172-660A-4422-A1E7-33EC7B54D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8" t="11864" r="18982" b="75321"/>
          <a:stretch/>
        </p:blipFill>
        <p:spPr bwMode="auto">
          <a:xfrm>
            <a:off x="6377940" y="2206573"/>
            <a:ext cx="1104900" cy="59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0E09C7AA-979F-4822-87FB-FADD4B39D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4" t="11864" r="7127" b="75321"/>
          <a:stretch/>
        </p:blipFill>
        <p:spPr bwMode="auto">
          <a:xfrm>
            <a:off x="7952740" y="2206573"/>
            <a:ext cx="795020" cy="59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5D75AF8-72B3-4A5A-8B84-0A4002AD9C49}"/>
              </a:ext>
            </a:extLst>
          </p:cNvPr>
          <p:cNvSpPr txBox="1"/>
          <p:nvPr/>
        </p:nvSpPr>
        <p:spPr>
          <a:xfrm>
            <a:off x="1737970" y="5485169"/>
            <a:ext cx="285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Advanced Driver Assistance Systems (ADAS)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8939DD0-9C32-4BBF-AD78-CD8C48B5C540}"/>
              </a:ext>
            </a:extLst>
          </p:cNvPr>
          <p:cNvSpPr txBox="1"/>
          <p:nvPr/>
        </p:nvSpPr>
        <p:spPr>
          <a:xfrm>
            <a:off x="5226694" y="5628148"/>
            <a:ext cx="3576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Automated Driving Systems (ADS)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E7783CB6-E3F3-408A-9A32-54DF524C6087}"/>
              </a:ext>
            </a:extLst>
          </p:cNvPr>
          <p:cNvSpPr txBox="1">
            <a:spLocks/>
          </p:cNvSpPr>
          <p:nvPr/>
        </p:nvSpPr>
        <p:spPr>
          <a:xfrm>
            <a:off x="91660" y="6531598"/>
            <a:ext cx="5294532" cy="326402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i="1" dirty="0">
                <a:solidFill>
                  <a:schemeClr val="tx1"/>
                </a:solidFill>
              </a:rPr>
              <a:t>Definitions &amp; Taxonomy: Society of Automotive Engineers &amp; International Organization of Standardization</a:t>
            </a:r>
          </a:p>
          <a:p>
            <a:pPr marL="0" indent="0">
              <a:buNone/>
            </a:pP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B895A3BA-28AB-4E1F-8E16-0733BDC031ED}"/>
              </a:ext>
            </a:extLst>
          </p:cNvPr>
          <p:cNvSpPr txBox="1">
            <a:spLocks/>
          </p:cNvSpPr>
          <p:nvPr/>
        </p:nvSpPr>
        <p:spPr>
          <a:xfrm>
            <a:off x="7017149" y="6564341"/>
            <a:ext cx="2666201" cy="326402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i="1" dirty="0">
                <a:solidFill>
                  <a:schemeClr val="tx1"/>
                </a:solidFill>
              </a:rPr>
              <a:t>Image Source: ZF TRW / Mike Lemanski</a:t>
            </a:r>
          </a:p>
          <a:p>
            <a:pPr marL="0" indent="0">
              <a:buNone/>
            </a:pPr>
            <a:endParaRPr lang="en-US" sz="800" i="1" dirty="0">
              <a:solidFill>
                <a:schemeClr val="tx1"/>
              </a:solidFill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61CB4C9C-F57E-4C58-BCD2-ECFFA3D9464E}"/>
              </a:ext>
            </a:extLst>
          </p:cNvPr>
          <p:cNvSpPr/>
          <p:nvPr/>
        </p:nvSpPr>
        <p:spPr>
          <a:xfrm>
            <a:off x="1536700" y="2035628"/>
            <a:ext cx="3285671" cy="48223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0944817-F69E-4CE8-9147-14921ECB5D76}"/>
              </a:ext>
            </a:extLst>
          </p:cNvPr>
          <p:cNvSpPr/>
          <p:nvPr/>
        </p:nvSpPr>
        <p:spPr>
          <a:xfrm>
            <a:off x="4886151" y="2035627"/>
            <a:ext cx="4257849" cy="4822371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78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2061" grpId="0" animBg="1"/>
      <p:bldP spid="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D73C06-725D-4140-9257-19A414400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45" y="1250333"/>
            <a:ext cx="8552329" cy="965523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Benefits of Automated Transportation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10D542C-090A-4B29-AED2-1086DFB456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5248969"/>
              </p:ext>
            </p:extLst>
          </p:nvPr>
        </p:nvGraphicFramePr>
        <p:xfrm>
          <a:off x="562502" y="2085975"/>
          <a:ext cx="8009999" cy="468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91970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ED95C-569E-4381-8B7D-ED73B804A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0768"/>
            <a:ext cx="7886700" cy="965523"/>
          </a:xfrm>
        </p:spPr>
        <p:txBody>
          <a:bodyPr>
            <a:normAutofit/>
          </a:bodyPr>
          <a:lstStyle/>
          <a:p>
            <a:r>
              <a:rPr lang="en-US" sz="3600" dirty="0"/>
              <a:t>When will this happen?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18448-C53D-4360-A6C6-887D78A81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14AD9-5C28-4BED-986E-54EADA0B4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269" y="3284984"/>
            <a:ext cx="3443405" cy="1470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A3EDA4-71E4-4307-AF40-F61E66B5CF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4" t="7941" r="2185"/>
          <a:stretch/>
        </p:blipFill>
        <p:spPr>
          <a:xfrm>
            <a:off x="107504" y="2636909"/>
            <a:ext cx="5528939" cy="288032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99F5EA-3E3D-46D1-AB23-0B4B648ED719}"/>
              </a:ext>
            </a:extLst>
          </p:cNvPr>
          <p:cNvSpPr txBox="1">
            <a:spLocks/>
          </p:cNvSpPr>
          <p:nvPr/>
        </p:nvSpPr>
        <p:spPr>
          <a:xfrm>
            <a:off x="6156176" y="5013176"/>
            <a:ext cx="2711050" cy="326402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F334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Iowa DOT I-80 Planning Study</a:t>
            </a:r>
            <a:endParaRPr lang="en-US" sz="105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245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A0E44-BD2F-43F5-AB0D-D1D546D23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19" y="1146537"/>
            <a:ext cx="7886700" cy="45447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Vehicle Automation Use Cases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4768D9-EA48-4D86-9540-C77AAEB78767}"/>
              </a:ext>
            </a:extLst>
          </p:cNvPr>
          <p:cNvGrpSpPr/>
          <p:nvPr/>
        </p:nvGrpSpPr>
        <p:grpSpPr>
          <a:xfrm>
            <a:off x="261088" y="1758973"/>
            <a:ext cx="4017411" cy="2618727"/>
            <a:chOff x="261088" y="1758973"/>
            <a:chExt cx="4017411" cy="2618727"/>
          </a:xfrm>
        </p:grpSpPr>
        <p:pic>
          <p:nvPicPr>
            <p:cNvPr id="8" name="Picture 2" descr="A TuSimple truck drives on the road.">
              <a:extLst>
                <a:ext uri="{FF2B5EF4-FFF2-40B4-BE49-F238E27FC236}">
                  <a16:creationId xmlns:a16="http://schemas.microsoft.com/office/drawing/2014/main" id="{7205C2F2-231C-4700-AE27-3A502BA7DA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r="1" b="4620"/>
            <a:stretch/>
          </p:blipFill>
          <p:spPr bwMode="auto">
            <a:xfrm>
              <a:off x="261088" y="1767821"/>
              <a:ext cx="1962779" cy="12801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nuro">
              <a:extLst>
                <a:ext uri="{FF2B5EF4-FFF2-40B4-BE49-F238E27FC236}">
                  <a16:creationId xmlns:a16="http://schemas.microsoft.com/office/drawing/2014/main" id="{2867947E-83C1-4249-BBE8-0261E9F6FF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4" r="8204"/>
            <a:stretch/>
          </p:blipFill>
          <p:spPr bwMode="auto">
            <a:xfrm>
              <a:off x="270393" y="3120571"/>
              <a:ext cx="1920240" cy="1246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FA73EC4-FF9C-4992-8C10-92A4B1FA4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578" r="15592"/>
            <a:stretch/>
          </p:blipFill>
          <p:spPr>
            <a:xfrm>
              <a:off x="2358259" y="1758973"/>
              <a:ext cx="1920240" cy="1246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25FF89-CCE6-4A95-A1F7-7CD229ADEB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500" t="18747" r="7052" b="21071"/>
            <a:stretch/>
          </p:blipFill>
          <p:spPr>
            <a:xfrm>
              <a:off x="2358259" y="3120571"/>
              <a:ext cx="1920240" cy="12571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2A067D9-46BF-4A7D-A619-C11944712181}"/>
              </a:ext>
            </a:extLst>
          </p:cNvPr>
          <p:cNvGrpSpPr/>
          <p:nvPr/>
        </p:nvGrpSpPr>
        <p:grpSpPr>
          <a:xfrm>
            <a:off x="4968249" y="2139966"/>
            <a:ext cx="3922396" cy="1816028"/>
            <a:chOff x="4968249" y="1760771"/>
            <a:chExt cx="3922396" cy="1816028"/>
          </a:xfrm>
        </p:grpSpPr>
        <p:pic>
          <p:nvPicPr>
            <p:cNvPr id="7" name="Picture 8" descr="Olli 2.0 Local Motors">
              <a:extLst>
                <a:ext uri="{FF2B5EF4-FFF2-40B4-BE49-F238E27FC236}">
                  <a16:creationId xmlns:a16="http://schemas.microsoft.com/office/drawing/2014/main" id="{1AFD5FA6-3674-4B2B-9EFE-5310D051B0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" t="8675" r="5655" b="3342"/>
            <a:stretch/>
          </p:blipFill>
          <p:spPr bwMode="auto">
            <a:xfrm>
              <a:off x="6970404" y="1760771"/>
              <a:ext cx="1920240" cy="12447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C0A632E-7480-423C-AC2D-A5759166B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015" t="11492" r="1191" b="3934"/>
            <a:stretch/>
          </p:blipFill>
          <p:spPr>
            <a:xfrm>
              <a:off x="4968249" y="1769026"/>
              <a:ext cx="1920240" cy="12364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Content Placeholder 4">
              <a:extLst>
                <a:ext uri="{FF2B5EF4-FFF2-40B4-BE49-F238E27FC236}">
                  <a16:creationId xmlns:a16="http://schemas.microsoft.com/office/drawing/2014/main" id="{4082FAC4-E527-4CE4-8B48-15121CB3AD1A}"/>
                </a:ext>
              </a:extLst>
            </p:cNvPr>
            <p:cNvSpPr txBox="1">
              <a:spLocks/>
            </p:cNvSpPr>
            <p:nvPr/>
          </p:nvSpPr>
          <p:spPr>
            <a:xfrm>
              <a:off x="4968249" y="3005520"/>
              <a:ext cx="3922396" cy="571279"/>
            </a:xfrm>
            <a:prstGeom prst="rect">
              <a:avLst/>
            </a:prstGeom>
            <a:solidFill>
              <a:schemeClr val="bg2"/>
            </a:solidFill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b="1" dirty="0">
                  <a:solidFill>
                    <a:schemeClr val="bg1"/>
                  </a:solidFill>
                </a:rPr>
                <a:t>Transit</a:t>
              </a:r>
              <a:r>
                <a:rPr lang="en-US" sz="1600" dirty="0">
                  <a:solidFill>
                    <a:schemeClr val="bg1"/>
                  </a:solidFill>
                </a:rPr>
                <a:t>: Fixed route bus and </a:t>
              </a:r>
              <a:br>
                <a:rPr lang="en-US" sz="1600" dirty="0">
                  <a:solidFill>
                    <a:schemeClr val="bg1"/>
                  </a:solidFill>
                </a:rPr>
              </a:br>
              <a:r>
                <a:rPr lang="en-US" sz="1600" dirty="0">
                  <a:solidFill>
                    <a:schemeClr val="bg1"/>
                  </a:solidFill>
                </a:rPr>
                <a:t>on-demand micro-transit 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38DCED-E63C-4058-85C2-5BB122F7F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394" y="4341865"/>
            <a:ext cx="4008106" cy="613312"/>
          </a:xfrm>
          <a:solidFill>
            <a:schemeClr val="bg2"/>
          </a:solidFill>
          <a:ln w="38100">
            <a:noFill/>
          </a:ln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bg1"/>
                </a:solidFill>
              </a:rPr>
              <a:t>Freight &amp; Packages</a:t>
            </a:r>
            <a:r>
              <a:rPr lang="en-US" sz="1600" dirty="0">
                <a:solidFill>
                  <a:schemeClr val="bg1"/>
                </a:solidFill>
              </a:rPr>
              <a:t>: Long Haul, Local Delivery, Home Delivery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0EA55F-4380-405D-AFA5-F6730D0113A0}"/>
              </a:ext>
            </a:extLst>
          </p:cNvPr>
          <p:cNvGrpSpPr/>
          <p:nvPr/>
        </p:nvGrpSpPr>
        <p:grpSpPr>
          <a:xfrm>
            <a:off x="261088" y="5202609"/>
            <a:ext cx="4017411" cy="1454307"/>
            <a:chOff x="261088" y="5202609"/>
            <a:chExt cx="4017411" cy="14543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94886B-F23C-4DE5-ABF8-983999F14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030" r="3870"/>
            <a:stretch/>
          </p:blipFill>
          <p:spPr>
            <a:xfrm>
              <a:off x="261088" y="5202609"/>
              <a:ext cx="1929545" cy="1443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Content Placeholder 4">
              <a:extLst>
                <a:ext uri="{FF2B5EF4-FFF2-40B4-BE49-F238E27FC236}">
                  <a16:creationId xmlns:a16="http://schemas.microsoft.com/office/drawing/2014/main" id="{4DA8EA9E-8941-4DB9-A0BA-657B3996C102}"/>
                </a:ext>
              </a:extLst>
            </p:cNvPr>
            <p:cNvSpPr txBox="1">
              <a:spLocks/>
            </p:cNvSpPr>
            <p:nvPr/>
          </p:nvSpPr>
          <p:spPr>
            <a:xfrm>
              <a:off x="2190633" y="5202609"/>
              <a:ext cx="2087866" cy="1454307"/>
            </a:xfrm>
            <a:prstGeom prst="rect">
              <a:avLst/>
            </a:prstGeom>
            <a:solidFill>
              <a:schemeClr val="bg2"/>
            </a:solidFill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600" b="1" dirty="0">
                  <a:solidFill>
                    <a:schemeClr val="bg1"/>
                  </a:solidFill>
                </a:rPr>
                <a:t>Agency Operations</a:t>
              </a:r>
              <a:r>
                <a:rPr lang="en-US" sz="1600" dirty="0">
                  <a:solidFill>
                    <a:schemeClr val="bg1"/>
                  </a:solidFill>
                </a:rPr>
                <a:t>: Fleet Vehicles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E8A66E-E79D-49AB-B938-3996C305E696}"/>
              </a:ext>
            </a:extLst>
          </p:cNvPr>
          <p:cNvGrpSpPr/>
          <p:nvPr/>
        </p:nvGrpSpPr>
        <p:grpSpPr>
          <a:xfrm>
            <a:off x="4920008" y="4329572"/>
            <a:ext cx="3970637" cy="1805718"/>
            <a:chOff x="4920008" y="4477022"/>
            <a:chExt cx="3970637" cy="180571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37D98E-71A1-4854-A4D1-BBAC8B0D0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0102" t="9198" r="9639" b="1263"/>
            <a:stretch/>
          </p:blipFill>
          <p:spPr>
            <a:xfrm>
              <a:off x="4920010" y="4477023"/>
              <a:ext cx="1968479" cy="12344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E1F6B1C-1552-424F-8150-CB3FB046E6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" t="-17992" r="-402" b="-17992"/>
            <a:stretch/>
          </p:blipFill>
          <p:spPr bwMode="auto">
            <a:xfrm>
              <a:off x="6970405" y="4477022"/>
              <a:ext cx="1920240" cy="1234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76A538D0-38DC-4CF0-9AF7-AFADF19F54A8}"/>
                </a:ext>
              </a:extLst>
            </p:cNvPr>
            <p:cNvSpPr txBox="1">
              <a:spLocks/>
            </p:cNvSpPr>
            <p:nvPr/>
          </p:nvSpPr>
          <p:spPr>
            <a:xfrm>
              <a:off x="4920008" y="5711461"/>
              <a:ext cx="3970635" cy="571279"/>
            </a:xfrm>
            <a:prstGeom prst="rect">
              <a:avLst/>
            </a:prstGeom>
            <a:solidFill>
              <a:schemeClr val="bg2"/>
            </a:solidFill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b="1" dirty="0">
                  <a:solidFill>
                    <a:schemeClr val="bg1"/>
                  </a:solidFill>
                </a:rPr>
                <a:t>Individual Travel</a:t>
              </a:r>
              <a:r>
                <a:rPr lang="en-US" sz="1600" dirty="0">
                  <a:solidFill>
                    <a:schemeClr val="bg1"/>
                  </a:solidFill>
                </a:rPr>
                <a:t>: Robo-taxis and personal vehicles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5955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">
      <a:dk1>
        <a:srgbClr val="53565A"/>
      </a:dk1>
      <a:lt1>
        <a:sysClr val="window" lastClr="FFFFFF"/>
      </a:lt1>
      <a:dk2>
        <a:srgbClr val="7C2529"/>
      </a:dk2>
      <a:lt2>
        <a:srgbClr val="B1B3B3"/>
      </a:lt2>
      <a:accent1>
        <a:srgbClr val="0097A9"/>
      </a:accent1>
      <a:accent2>
        <a:srgbClr val="E87722"/>
      </a:accent2>
      <a:accent3>
        <a:srgbClr val="FFC72C"/>
      </a:accent3>
      <a:accent4>
        <a:srgbClr val="5E366E"/>
      </a:accent4>
      <a:accent5>
        <a:srgbClr val="719949"/>
      </a:accent5>
      <a:accent6>
        <a:srgbClr val="4698CB"/>
      </a:accent6>
      <a:hlink>
        <a:srgbClr val="2C739F"/>
      </a:hlink>
      <a:folHlink>
        <a:srgbClr val="53565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95000"/>
            <a:lumOff val="5000"/>
            <a:alpha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6DDD87B20D3B4E8BA3329D1F73F3FD" ma:contentTypeVersion="12" ma:contentTypeDescription="Create a new document." ma:contentTypeScope="" ma:versionID="8178bbf39c274da06fc1cf96179b87b8">
  <xsd:schema xmlns:xsd="http://www.w3.org/2001/XMLSchema" xmlns:xs="http://www.w3.org/2001/XMLSchema" xmlns:p="http://schemas.microsoft.com/office/2006/metadata/properties" xmlns:ns1="http://schemas.microsoft.com/sharepoint/v3" xmlns:ns3="b5569257-ea7f-4abd-949f-b97d37e36e1a" xmlns:ns4="1955b6a4-2d87-4690-8190-2eb4b09ca27e" targetNamespace="http://schemas.microsoft.com/office/2006/metadata/properties" ma:root="true" ma:fieldsID="48bf41617bb2fdb651a3f3eadd860436" ns1:_="" ns3:_="" ns4:_="">
    <xsd:import namespace="http://schemas.microsoft.com/sharepoint/v3"/>
    <xsd:import namespace="b5569257-ea7f-4abd-949f-b97d37e36e1a"/>
    <xsd:import namespace="1955b6a4-2d87-4690-8190-2eb4b09ca27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  <xsd:element ref="ns4:MediaServiceAutoTags" minOccurs="0"/>
                <xsd:element ref="ns4:MediaServiceOCR" minOccurs="0"/>
                <xsd:element ref="ns1:_ip_UnifiedCompliancePolicyProperties" minOccurs="0"/>
                <xsd:element ref="ns1:_ip_UnifiedCompliancePolicyUIAction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69257-ea7f-4abd-949f-b97d37e36e1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55b6a4-2d87-4690-8190-2eb4b09ca2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44E60F-726C-4D8C-A1A5-1C1FF96F848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4DA599-BE0B-479D-B8F4-C46511428269}">
  <ds:schemaRefs>
    <ds:schemaRef ds:uri="http://schemas.microsoft.com/sharepoint/v3"/>
    <ds:schemaRef ds:uri="1955b6a4-2d87-4690-8190-2eb4b09ca27e"/>
    <ds:schemaRef ds:uri="http://purl.org/dc/terms/"/>
    <ds:schemaRef ds:uri="http://schemas.openxmlformats.org/package/2006/metadata/core-properties"/>
    <ds:schemaRef ds:uri="b5569257-ea7f-4abd-949f-b97d37e36e1a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FE97682-27D1-43BE-9682-0E22F29CE1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5569257-ea7f-4abd-949f-b97d37e36e1a"/>
    <ds:schemaRef ds:uri="1955b6a4-2d87-4690-8190-2eb4b09ca2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29525</TotalTime>
  <Words>913</Words>
  <Application>Microsoft Office PowerPoint</Application>
  <PresentationFormat>On-screen Show (4:3)</PresentationFormat>
  <Paragraphs>236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Century Gothic</vt:lpstr>
      <vt:lpstr>Franklin Gothic Book</vt:lpstr>
      <vt:lpstr>Lucida Grande</vt:lpstr>
      <vt:lpstr>Proxima Nova Cond Light</vt:lpstr>
      <vt:lpstr>Wingdings</vt:lpstr>
      <vt:lpstr>Office Theme</vt:lpstr>
      <vt:lpstr>4_Default Design</vt:lpstr>
      <vt:lpstr>PowerPoint Presentation</vt:lpstr>
      <vt:lpstr>Presentation Overview</vt:lpstr>
      <vt:lpstr>PowerPoint Presentation</vt:lpstr>
      <vt:lpstr>PowerPoint Presentation</vt:lpstr>
      <vt:lpstr>Cooperative Automated Transportation</vt:lpstr>
      <vt:lpstr>Levels of Driving Automation</vt:lpstr>
      <vt:lpstr>Benefits of Automated Transportation</vt:lpstr>
      <vt:lpstr>When will this happen?</vt:lpstr>
      <vt:lpstr>Vehicle Automation Use Cases</vt:lpstr>
      <vt:lpstr>PowerPoint Presentation</vt:lpstr>
      <vt:lpstr>PowerPoint Presentation</vt:lpstr>
      <vt:lpstr>Iowa Advisory Council on Automated Transportation</vt:lpstr>
      <vt:lpstr>Iowa Advisory Council on  Automated Transportation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Policy &amp; Legislation</vt:lpstr>
      <vt:lpstr>PowerPoint Presentation</vt:lpstr>
      <vt:lpstr>PowerPoint Presentation</vt:lpstr>
      <vt:lpstr>Personal Delivery Devices (PDDs)</vt:lpstr>
      <vt:lpstr>PowerPoint Presentation</vt:lpstr>
      <vt:lpstr>PowerPoint Presentation</vt:lpstr>
      <vt:lpstr>Infrastructure &amp; Operational Readiness</vt:lpstr>
      <vt:lpstr>PowerPoint Presentation</vt:lpstr>
      <vt:lpstr>PowerPoint Presentation</vt:lpstr>
      <vt:lpstr>Regional &amp; National</vt:lpstr>
      <vt:lpstr>Regional &amp; National</vt:lpstr>
      <vt:lpstr>Regional &amp; National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Shell, Adam</dc:creator>
  <cp:lastModifiedBy>Shell, Adam</cp:lastModifiedBy>
  <cp:revision>52</cp:revision>
  <cp:lastPrinted>2020-10-22T12:58:24Z</cp:lastPrinted>
  <dcterms:created xsi:type="dcterms:W3CDTF">2019-09-27T19:19:59Z</dcterms:created>
  <dcterms:modified xsi:type="dcterms:W3CDTF">2021-05-06T12:35:24Z</dcterms:modified>
</cp:coreProperties>
</file>