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84543"/>
              </p:ext>
            </p:extLst>
          </p:nvPr>
        </p:nvGraphicFramePr>
        <p:xfrm>
          <a:off x="703388" y="1012506"/>
          <a:ext cx="813581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9412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310943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85457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(Jan 2021) Includes Amendment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(25.6)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656.9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669.7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687.5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760.9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(73.4)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(April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(86.2)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(77.1)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86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April letting was approximately $48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May 17, 2022. (Est. $6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28694</TotalTime>
  <Words>131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1070</cp:revision>
  <cp:lastPrinted>2022-04-29T13:11:27Z</cp:lastPrinted>
  <dcterms:created xsi:type="dcterms:W3CDTF">2001-05-04T13:55:51Z</dcterms:created>
  <dcterms:modified xsi:type="dcterms:W3CDTF">2022-04-29T13:11:32Z</dcterms:modified>
</cp:coreProperties>
</file>