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53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1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9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1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30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7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3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0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38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7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8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A3109-BE03-42A6-8BFE-AE3E0F8A6446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5C43C-96AC-4821-B319-84649E8AD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55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526BFF-BEAA-4310-9EA8-A9EB25029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431" y="0"/>
            <a:ext cx="51931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719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</cp:revision>
  <dcterms:created xsi:type="dcterms:W3CDTF">2022-04-29T13:07:45Z</dcterms:created>
  <dcterms:modified xsi:type="dcterms:W3CDTF">2022-04-29T13:09:20Z</dcterms:modified>
</cp:coreProperties>
</file>