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2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09" d="100"/>
          <a:sy n="109" d="100"/>
        </p:scale>
        <p:origin x="13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May 10, 2022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95857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Constructing turn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lanes and paving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a median on Iowa 163 located northwest of Pella.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Marion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$281,251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$225,001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3D7BDB02-CFA7-4072-A4CF-454E155EB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03" y="3543860"/>
            <a:ext cx="3376062" cy="3048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13364</TotalTime>
  <Words>56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256</cp:revision>
  <cp:lastPrinted>2022-04-29T13:05:44Z</cp:lastPrinted>
  <dcterms:created xsi:type="dcterms:W3CDTF">2014-05-10T08:44:16Z</dcterms:created>
  <dcterms:modified xsi:type="dcterms:W3CDTF">2022-04-29T13:05:55Z</dcterms:modified>
</cp:coreProperties>
</file>