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5/6/2022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95%</a:t>
            </a:r>
          </a:p>
          <a:p>
            <a:pPr algn="ctr"/>
            <a:r>
              <a:rPr lang="en-US" sz="1400" dirty="0"/>
              <a:t>(98%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103%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93% (95%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35D51-C65E-4CA4-B9D0-AC232DE67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4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525446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March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412D3-CE5D-4DD6-A90D-57D1AF055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11219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Moody’s/CNN Recovery Index - Midwest (Pre-Pandemic = 100) As of 5/6/2022</vt:lpstr>
      <vt:lpstr>PowerPoint Presentation</vt:lpstr>
      <vt:lpstr>Monthly Passenger Counts at Iowa’s Eight Commercial Service Airports (through March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180</cp:revision>
  <cp:lastPrinted>2021-11-08T14:38:34Z</cp:lastPrinted>
  <dcterms:created xsi:type="dcterms:W3CDTF">2020-06-02T12:58:37Z</dcterms:created>
  <dcterms:modified xsi:type="dcterms:W3CDTF">2022-05-06T19:19:27Z</dcterms:modified>
</cp:coreProperties>
</file>