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53" r:id="rId3"/>
    <p:sldId id="354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94" d="100"/>
          <a:sy n="94" d="100"/>
        </p:scale>
        <p:origin x="76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May 9, 2023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29577"/>
              </p:ext>
            </p:extLst>
          </p:nvPr>
        </p:nvGraphicFramePr>
        <p:xfrm>
          <a:off x="111701" y="2467971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4,650 feet of 36th Avenue South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$4,866,250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$2,919,750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D214DA1-6B6A-4F2A-9C0A-25D4FE59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72" y="3559706"/>
            <a:ext cx="6008455" cy="2930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622948"/>
              </p:ext>
            </p:extLst>
          </p:nvPr>
        </p:nvGraphicFramePr>
        <p:xfrm>
          <a:off x="111701" y="2467971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945 feet of SE Park Drive and 790 feet of SE 40th Street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Grimes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$2,066,781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$1,033,391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03A052-468B-4E0F-9956-DA3A1965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421" y="3504074"/>
            <a:ext cx="5013128" cy="3079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35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13394</TotalTime>
  <Words>90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Pedersen, Garrett</cp:lastModifiedBy>
  <cp:revision>279</cp:revision>
  <cp:lastPrinted>2022-08-02T09:42:48Z</cp:lastPrinted>
  <dcterms:created xsi:type="dcterms:W3CDTF">2014-05-10T08:44:16Z</dcterms:created>
  <dcterms:modified xsi:type="dcterms:W3CDTF">2023-04-28T18:24:32Z</dcterms:modified>
</cp:coreProperties>
</file>