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9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2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May 9,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Upper Mississippi locks and dams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D7A6A1-5B83-45D4-AF7F-4A9E78602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720"/>
            <a:ext cx="9144000" cy="652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77B9DA-5C5A-4791-A8F6-9F4363F04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962" y="564151"/>
            <a:ext cx="9194476" cy="54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36691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March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Upper Mississippi Locks and Dams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High winter snowfall and rapid warming has led to flooding</a:t>
            </a:r>
          </a:p>
          <a:p>
            <a:r>
              <a:rPr lang="en-US" dirty="0"/>
              <a:t>18 locks were shut down from the Twin Cities to Illinois/Missouri at the peak</a:t>
            </a:r>
          </a:p>
          <a:p>
            <a:r>
              <a:rPr lang="en-US" dirty="0"/>
              <a:t>Barge traffic shut down on the Upper Mississippi for a multi-week period</a:t>
            </a:r>
          </a:p>
          <a:p>
            <a:r>
              <a:rPr lang="en-US" dirty="0"/>
              <a:t>Impacts on shipping grain down river and fertilizer up river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27568</TotalTime>
  <Words>100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March 2023)</vt:lpstr>
      <vt:lpstr>Upper Mississippi Locks and Dams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230</cp:revision>
  <cp:lastPrinted>2022-10-06T13:06:52Z</cp:lastPrinted>
  <dcterms:created xsi:type="dcterms:W3CDTF">2020-06-02T12:58:37Z</dcterms:created>
  <dcterms:modified xsi:type="dcterms:W3CDTF">2023-05-07T18:47:29Z</dcterms:modified>
</cp:coreProperties>
</file>