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453797"/>
              </p:ext>
            </p:extLst>
          </p:nvPr>
        </p:nvGraphicFramePr>
        <p:xfrm>
          <a:off x="703389" y="1012506"/>
          <a:ext cx="7737222" cy="52587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675.4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722.3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46.9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665.2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795.1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(129.9)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(April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(94.6)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(113.3)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89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April letting was approximately $9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May 16,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23424</TotalTime>
  <Words>123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1065</cp:revision>
  <cp:lastPrinted>2023-04-25T15:57:45Z</cp:lastPrinted>
  <dcterms:created xsi:type="dcterms:W3CDTF">2001-05-04T13:55:51Z</dcterms:created>
  <dcterms:modified xsi:type="dcterms:W3CDTF">2023-04-25T15:59:17Z</dcterms:modified>
</cp:coreProperties>
</file>