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3"/>
  </p:notesMasterIdLst>
  <p:handoutMasterIdLst>
    <p:handoutMasterId r:id="rId4"/>
  </p:handoutMasterIdLst>
  <p:sldIdLst>
    <p:sldId id="825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FFFF99"/>
    <a:srgbClr val="FFFFCC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86" autoAdjust="0"/>
    <p:restoredTop sz="91991" autoAdjust="0"/>
  </p:normalViewPr>
  <p:slideViewPr>
    <p:cSldViewPr snapToGrid="0">
      <p:cViewPr varScale="1">
        <p:scale>
          <a:sx n="117" d="100"/>
          <a:sy n="117" d="100"/>
        </p:scale>
        <p:origin x="11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-97972" y="267734"/>
            <a:ext cx="9144000" cy="1827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Iowa Transportation Commission Tour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Southeast Iowa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 12, 2023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24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782395"/>
            <a:ext cx="91440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803331-F36E-49C5-BDB5-57C6018EAC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1733" y="1782395"/>
            <a:ext cx="5620534" cy="464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559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47522</TotalTime>
  <Words>12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Helvetica</vt:lpstr>
      <vt:lpstr>Times New Roman</vt:lpstr>
      <vt:lpstr>Wingdings</vt:lpstr>
      <vt:lpstr>Office Theme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2038</cp:revision>
  <cp:lastPrinted>2023-03-28T17:48:55Z</cp:lastPrinted>
  <dcterms:created xsi:type="dcterms:W3CDTF">2001-05-04T13:55:51Z</dcterms:created>
  <dcterms:modified xsi:type="dcterms:W3CDTF">2023-04-26T14:20:49Z</dcterms:modified>
</cp:coreProperties>
</file>