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handoutMasterIdLst>
    <p:handoutMasterId r:id="rId23"/>
  </p:handoutMasterIdLst>
  <p:sldIdLst>
    <p:sldId id="256" r:id="rId5"/>
    <p:sldId id="257" r:id="rId6"/>
    <p:sldId id="299" r:id="rId7"/>
    <p:sldId id="1423" r:id="rId8"/>
    <p:sldId id="1424" r:id="rId9"/>
    <p:sldId id="1427" r:id="rId10"/>
    <p:sldId id="1432" r:id="rId11"/>
    <p:sldId id="1434" r:id="rId12"/>
    <p:sldId id="1435" r:id="rId13"/>
    <p:sldId id="1426" r:id="rId14"/>
    <p:sldId id="1433" r:id="rId15"/>
    <p:sldId id="1425" r:id="rId16"/>
    <p:sldId id="1431" r:id="rId17"/>
    <p:sldId id="1428" r:id="rId18"/>
    <p:sldId id="1429" r:id="rId19"/>
    <p:sldId id="1430" r:id="rId20"/>
    <p:sldId id="270" r:id="rId21"/>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Neue Haas Grotesk Text Pro" panose="020B0504020202020204" pitchFamily="34" charset="0"/>
      <p:regular r:id="rId28"/>
      <p:bold r:id="rId29"/>
      <p:italic r:id="rId30"/>
      <p:boldItalic r:id="rId31"/>
    </p:embeddedFont>
    <p:embeddedFont>
      <p:font typeface="PT Sans" panose="020B0503020203020204" pitchFamily="34" charset="0"/>
      <p:regular r:id="rId32"/>
      <p:bold r:id="rId33"/>
      <p:italic r:id="rId34"/>
      <p:boldItalic r:id="rId35"/>
    </p:embeddedFont>
    <p:embeddedFont>
      <p:font typeface="Roboto Slab" pitchFamily="50" charset="0"/>
      <p:regular r:id="rId36"/>
      <p:bold r:id="rId37"/>
    </p:embeddedFont>
  </p:embeddedFont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94717" autoAdjust="0"/>
  </p:normalViewPr>
  <p:slideViewPr>
    <p:cSldViewPr snapToGrid="0">
      <p:cViewPr varScale="1">
        <p:scale>
          <a:sx n="102" d="100"/>
          <a:sy n="102" d="100"/>
        </p:scale>
        <p:origin x="180"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tdfs\HomeFolders\Users\sschram\data\My%20Documents\IDOT\dTIMS\3R%20Allocation%20Calculato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tdfs\HomeFolders\Users\sschram\data\My%20Documents\IDOT\dTIMS\3R%20Allocation%20Calculato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tdfs\HomeFolders\Users\sschram\data\My%20Documents\IDOT\dTIMS\3R%20Allocation%20Calculator.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Measured</c:v>
          </c:tx>
          <c:spPr>
            <a:ln w="19050" cap="rnd">
              <a:noFill/>
              <a:round/>
            </a:ln>
            <a:effectLst/>
          </c:spPr>
          <c:marker>
            <c:symbol val="circle"/>
            <c:size val="5"/>
            <c:spPr>
              <a:solidFill>
                <a:schemeClr val="accent1"/>
              </a:solidFill>
              <a:ln w="9525">
                <a:solidFill>
                  <a:schemeClr val="accent1"/>
                </a:solidFill>
              </a:ln>
              <a:effectLst/>
            </c:spPr>
          </c:marker>
          <c:dPt>
            <c:idx val="0"/>
            <c:marker>
              <c:symbol val="circle"/>
              <c:size val="5"/>
              <c:spPr>
                <a:solidFill>
                  <a:srgbClr val="FFC000"/>
                </a:solidFill>
                <a:ln w="9525">
                  <a:solidFill>
                    <a:schemeClr val="tx1"/>
                  </a:solidFill>
                </a:ln>
                <a:effectLst/>
              </c:spPr>
            </c:marker>
            <c:bubble3D val="0"/>
            <c:extLst>
              <c:ext xmlns:c16="http://schemas.microsoft.com/office/drawing/2014/chart" uri="{C3380CC4-5D6E-409C-BE32-E72D297353CC}">
                <c16:uniqueId val="{00000000-E0C6-433A-A28C-37395354C2B7}"/>
              </c:ext>
            </c:extLst>
          </c:dPt>
          <c:dPt>
            <c:idx val="1"/>
            <c:marker>
              <c:symbol val="circle"/>
              <c:size val="5"/>
              <c:spPr>
                <a:solidFill>
                  <a:srgbClr val="FFC000"/>
                </a:solidFill>
                <a:ln w="9525">
                  <a:solidFill>
                    <a:schemeClr val="tx1"/>
                  </a:solidFill>
                </a:ln>
                <a:effectLst/>
              </c:spPr>
            </c:marker>
            <c:bubble3D val="0"/>
            <c:extLst>
              <c:ext xmlns:c16="http://schemas.microsoft.com/office/drawing/2014/chart" uri="{C3380CC4-5D6E-409C-BE32-E72D297353CC}">
                <c16:uniqueId val="{00000001-E0C6-433A-A28C-37395354C2B7}"/>
              </c:ext>
            </c:extLst>
          </c:dPt>
          <c:dPt>
            <c:idx val="2"/>
            <c:marker>
              <c:symbol val="circle"/>
              <c:size val="5"/>
              <c:spPr>
                <a:solidFill>
                  <a:srgbClr val="FFC000"/>
                </a:solidFill>
                <a:ln w="9525">
                  <a:solidFill>
                    <a:schemeClr val="tx1"/>
                  </a:solidFill>
                </a:ln>
                <a:effectLst/>
              </c:spPr>
            </c:marker>
            <c:bubble3D val="0"/>
            <c:extLst>
              <c:ext xmlns:c16="http://schemas.microsoft.com/office/drawing/2014/chart" uri="{C3380CC4-5D6E-409C-BE32-E72D297353CC}">
                <c16:uniqueId val="{00000002-E0C6-433A-A28C-37395354C2B7}"/>
              </c:ext>
            </c:extLst>
          </c:dPt>
          <c:dPt>
            <c:idx val="3"/>
            <c:marker>
              <c:symbol val="circle"/>
              <c:size val="5"/>
              <c:spPr>
                <a:solidFill>
                  <a:srgbClr val="FFC000"/>
                </a:solidFill>
                <a:ln w="9525">
                  <a:solidFill>
                    <a:schemeClr val="tx1"/>
                  </a:solidFill>
                </a:ln>
                <a:effectLst/>
              </c:spPr>
            </c:marker>
            <c:bubble3D val="0"/>
            <c:extLst>
              <c:ext xmlns:c16="http://schemas.microsoft.com/office/drawing/2014/chart" uri="{C3380CC4-5D6E-409C-BE32-E72D297353CC}">
                <c16:uniqueId val="{00000003-E0C6-433A-A28C-37395354C2B7}"/>
              </c:ext>
            </c:extLst>
          </c:dPt>
          <c:dPt>
            <c:idx val="4"/>
            <c:marker>
              <c:symbol val="circle"/>
              <c:size val="5"/>
              <c:spPr>
                <a:solidFill>
                  <a:schemeClr val="accent1"/>
                </a:solidFill>
                <a:ln w="9525">
                  <a:solidFill>
                    <a:schemeClr val="tx1"/>
                  </a:solidFill>
                </a:ln>
                <a:effectLst/>
              </c:spPr>
            </c:marker>
            <c:bubble3D val="0"/>
            <c:extLst>
              <c:ext xmlns:c16="http://schemas.microsoft.com/office/drawing/2014/chart" uri="{C3380CC4-5D6E-409C-BE32-E72D297353CC}">
                <c16:uniqueId val="{00000004-E0C6-433A-A28C-37395354C2B7}"/>
              </c:ext>
            </c:extLst>
          </c:dPt>
          <c:xVal>
            <c:numRef>
              <c:f>Sheet2!$N$2:$N$6</c:f>
              <c:numCache>
                <c:formatCode>General</c:formatCode>
                <c:ptCount val="5"/>
                <c:pt idx="0">
                  <c:v>1</c:v>
                </c:pt>
                <c:pt idx="1">
                  <c:v>3</c:v>
                </c:pt>
                <c:pt idx="2">
                  <c:v>5</c:v>
                </c:pt>
                <c:pt idx="3">
                  <c:v>7</c:v>
                </c:pt>
                <c:pt idx="4">
                  <c:v>9</c:v>
                </c:pt>
              </c:numCache>
            </c:numRef>
          </c:xVal>
          <c:yVal>
            <c:numRef>
              <c:f>Sheet2!$O$2:$O$6</c:f>
              <c:numCache>
                <c:formatCode>General</c:formatCode>
                <c:ptCount val="5"/>
                <c:pt idx="0">
                  <c:v>1.07</c:v>
                </c:pt>
                <c:pt idx="1">
                  <c:v>4.82</c:v>
                </c:pt>
                <c:pt idx="2">
                  <c:v>5.55</c:v>
                </c:pt>
                <c:pt idx="3">
                  <c:v>7.17</c:v>
                </c:pt>
                <c:pt idx="4">
                  <c:v>15.38</c:v>
                </c:pt>
              </c:numCache>
            </c:numRef>
          </c:yVal>
          <c:smooth val="0"/>
          <c:extLst>
            <c:ext xmlns:c16="http://schemas.microsoft.com/office/drawing/2014/chart" uri="{C3380CC4-5D6E-409C-BE32-E72D297353CC}">
              <c16:uniqueId val="{00000005-E0C6-433A-A28C-37395354C2B7}"/>
            </c:ext>
          </c:extLst>
        </c:ser>
        <c:ser>
          <c:idx val="1"/>
          <c:order val="1"/>
          <c:tx>
            <c:v>2020 Model</c:v>
          </c:tx>
          <c:spPr>
            <a:ln w="25400" cap="rnd">
              <a:solidFill>
                <a:srgbClr val="FFC000"/>
              </a:solidFill>
              <a:round/>
            </a:ln>
            <a:effectLst/>
          </c:spPr>
          <c:marker>
            <c:symbol val="none"/>
          </c:marker>
          <c:xVal>
            <c:numRef>
              <c:f>Sheet2!$Q$2:$Q$116</c:f>
              <c:numCache>
                <c:formatCode>General</c:formatCode>
                <c:ptCount val="115"/>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numCache>
            </c:numRef>
          </c:xVal>
          <c:yVal>
            <c:numRef>
              <c:f>Sheet2!$R$2:$R$116</c:f>
              <c:numCache>
                <c:formatCode>General</c:formatCode>
                <c:ptCount val="115"/>
                <c:pt idx="0">
                  <c:v>0</c:v>
                </c:pt>
                <c:pt idx="1">
                  <c:v>9.7000000000000003E-3</c:v>
                </c:pt>
                <c:pt idx="2">
                  <c:v>0.16316</c:v>
                </c:pt>
                <c:pt idx="3">
                  <c:v>0.55964999999999998</c:v>
                </c:pt>
                <c:pt idx="4">
                  <c:v>1.15913</c:v>
                </c:pt>
                <c:pt idx="5">
                  <c:v>1.8988700000000001</c:v>
                </c:pt>
                <c:pt idx="6">
                  <c:v>2.7283499999999998</c:v>
                </c:pt>
                <c:pt idx="7">
                  <c:v>3.6116100000000002</c:v>
                </c:pt>
                <c:pt idx="8">
                  <c:v>4.5239200000000004</c:v>
                </c:pt>
                <c:pt idx="9">
                  <c:v>5.4484399999999997</c:v>
                </c:pt>
                <c:pt idx="10">
                  <c:v>6.0619500000000004</c:v>
                </c:pt>
                <c:pt idx="11">
                  <c:v>6.3155400000000004</c:v>
                </c:pt>
                <c:pt idx="12">
                  <c:v>6.5364800000000001</c:v>
                </c:pt>
                <c:pt idx="13">
                  <c:v>6.7306999999999997</c:v>
                </c:pt>
                <c:pt idx="14">
                  <c:v>6.9027599999999998</c:v>
                </c:pt>
                <c:pt idx="15">
                  <c:v>7.0562699999999996</c:v>
                </c:pt>
                <c:pt idx="16">
                  <c:v>7.1940900000000001</c:v>
                </c:pt>
                <c:pt idx="17">
                  <c:v>7.3185099999999998</c:v>
                </c:pt>
                <c:pt idx="18">
                  <c:v>7.4314200000000001</c:v>
                </c:pt>
                <c:pt idx="19">
                  <c:v>7.5343499999999999</c:v>
                </c:pt>
                <c:pt idx="20">
                  <c:v>7.6285800000000004</c:v>
                </c:pt>
                <c:pt idx="21">
                  <c:v>7.7151800000000001</c:v>
                </c:pt>
                <c:pt idx="22">
                  <c:v>7.7950499999999998</c:v>
                </c:pt>
                <c:pt idx="23">
                  <c:v>7.8689499999999999</c:v>
                </c:pt>
                <c:pt idx="24">
                  <c:v>7.9375299999999998</c:v>
                </c:pt>
                <c:pt idx="25">
                  <c:v>8.0013500000000004</c:v>
                </c:pt>
                <c:pt idx="26">
                  <c:v>8.0608900000000006</c:v>
                </c:pt>
                <c:pt idx="27">
                  <c:v>8.1165800000000008</c:v>
                </c:pt>
                <c:pt idx="28">
                  <c:v>8.1687899999999996</c:v>
                </c:pt>
                <c:pt idx="29">
                  <c:v>8.2178199999999997</c:v>
                </c:pt>
                <c:pt idx="30">
                  <c:v>8.2639800000000001</c:v>
                </c:pt>
                <c:pt idx="31">
                  <c:v>8.3074999999999992</c:v>
                </c:pt>
                <c:pt idx="32">
                  <c:v>8.3486100000000008</c:v>
                </c:pt>
                <c:pt idx="33">
                  <c:v>8.3874999999999993</c:v>
                </c:pt>
                <c:pt idx="34">
                  <c:v>8.4243500000000004</c:v>
                </c:pt>
                <c:pt idx="35">
                  <c:v>8.4593299999999996</c:v>
                </c:pt>
                <c:pt idx="36">
                  <c:v>8.4925599999999992</c:v>
                </c:pt>
                <c:pt idx="37">
                  <c:v>8.5241900000000008</c:v>
                </c:pt>
                <c:pt idx="38">
                  <c:v>8.5543200000000006</c:v>
                </c:pt>
                <c:pt idx="39">
                  <c:v>8.5830599999999997</c:v>
                </c:pt>
                <c:pt idx="40">
                  <c:v>8.6105099999999997</c:v>
                </c:pt>
                <c:pt idx="41">
                  <c:v>8.6367499999999993</c:v>
                </c:pt>
                <c:pt idx="42">
                  <c:v>8.6618600000000008</c:v>
                </c:pt>
                <c:pt idx="43">
                  <c:v>8.6859099999999998</c:v>
                </c:pt>
                <c:pt idx="44">
                  <c:v>8.7089700000000008</c:v>
                </c:pt>
                <c:pt idx="45">
                  <c:v>8.7311099999999993</c:v>
                </c:pt>
                <c:pt idx="46">
                  <c:v>8.7523599999999995</c:v>
                </c:pt>
                <c:pt idx="47">
                  <c:v>8.7728000000000002</c:v>
                </c:pt>
                <c:pt idx="48">
                  <c:v>8.7924600000000002</c:v>
                </c:pt>
                <c:pt idx="49">
                  <c:v>8.8113899999999994</c:v>
                </c:pt>
                <c:pt idx="50">
                  <c:v>8.8296299999999999</c:v>
                </c:pt>
                <c:pt idx="51">
                  <c:v>8.8472100000000005</c:v>
                </c:pt>
                <c:pt idx="52">
                  <c:v>8.8641799999999993</c:v>
                </c:pt>
                <c:pt idx="53">
                  <c:v>8.8805599999999991</c:v>
                </c:pt>
                <c:pt idx="54">
                  <c:v>8.8963800000000006</c:v>
                </c:pt>
                <c:pt idx="55">
                  <c:v>8.9116800000000005</c:v>
                </c:pt>
                <c:pt idx="56">
                  <c:v>8.9264799999999997</c:v>
                </c:pt>
                <c:pt idx="57">
                  <c:v>8.9407999999999994</c:v>
                </c:pt>
                <c:pt idx="58">
                  <c:v>8.9546600000000005</c:v>
                </c:pt>
                <c:pt idx="59">
                  <c:v>8.9680999999999997</c:v>
                </c:pt>
                <c:pt idx="60">
                  <c:v>8.9811200000000007</c:v>
                </c:pt>
                <c:pt idx="61">
                  <c:v>8.9937500000000004</c:v>
                </c:pt>
                <c:pt idx="62">
                  <c:v>9.0060000000000002</c:v>
                </c:pt>
                <c:pt idx="63">
                  <c:v>9.0178899999999995</c:v>
                </c:pt>
                <c:pt idx="64">
                  <c:v>9.0294399999999992</c:v>
                </c:pt>
                <c:pt idx="65">
                  <c:v>9.0406700000000004</c:v>
                </c:pt>
                <c:pt idx="66">
                  <c:v>9.0515799999999995</c:v>
                </c:pt>
                <c:pt idx="67">
                  <c:v>9.0621899999999993</c:v>
                </c:pt>
                <c:pt idx="68">
                  <c:v>9.0725099999999994</c:v>
                </c:pt>
                <c:pt idx="69">
                  <c:v>9.0825499999999995</c:v>
                </c:pt>
                <c:pt idx="70">
                  <c:v>9.0923300000000005</c:v>
                </c:pt>
                <c:pt idx="71">
                  <c:v>9.1018500000000007</c:v>
                </c:pt>
                <c:pt idx="72">
                  <c:v>9.1111199999999997</c:v>
                </c:pt>
                <c:pt idx="73">
                  <c:v>9.1201699999999999</c:v>
                </c:pt>
                <c:pt idx="74">
                  <c:v>9.1289800000000003</c:v>
                </c:pt>
                <c:pt idx="75">
                  <c:v>9.1375799999999998</c:v>
                </c:pt>
                <c:pt idx="76">
                  <c:v>9.1459600000000005</c:v>
                </c:pt>
                <c:pt idx="77">
                  <c:v>9.1541499999999996</c:v>
                </c:pt>
                <c:pt idx="78">
                  <c:v>9.1621400000000008</c:v>
                </c:pt>
                <c:pt idx="79">
                  <c:v>9.1699400000000004</c:v>
                </c:pt>
                <c:pt idx="80">
                  <c:v>9.1775599999999997</c:v>
                </c:pt>
                <c:pt idx="81">
                  <c:v>9.1850000000000005</c:v>
                </c:pt>
                <c:pt idx="82">
                  <c:v>9.1922800000000002</c:v>
                </c:pt>
                <c:pt idx="83">
                  <c:v>9.1993899999999993</c:v>
                </c:pt>
                <c:pt idx="84">
                  <c:v>9.2063500000000005</c:v>
                </c:pt>
                <c:pt idx="85">
                  <c:v>9.2131500000000006</c:v>
                </c:pt>
                <c:pt idx="86">
                  <c:v>9.2197999999999993</c:v>
                </c:pt>
                <c:pt idx="87">
                  <c:v>9.2263099999999998</c:v>
                </c:pt>
                <c:pt idx="88">
                  <c:v>9.2326899999999998</c:v>
                </c:pt>
                <c:pt idx="89">
                  <c:v>9.2389299999999999</c:v>
                </c:pt>
                <c:pt idx="90">
                  <c:v>9.2450399999999995</c:v>
                </c:pt>
                <c:pt idx="91">
                  <c:v>9.2510300000000001</c:v>
                </c:pt>
                <c:pt idx="92">
                  <c:v>9.2568900000000003</c:v>
                </c:pt>
                <c:pt idx="93">
                  <c:v>9.2626399999999993</c:v>
                </c:pt>
                <c:pt idx="94">
                  <c:v>9.2682699999999993</c:v>
                </c:pt>
                <c:pt idx="95">
                  <c:v>9.27379</c:v>
                </c:pt>
                <c:pt idx="96">
                  <c:v>9.2791999999999994</c:v>
                </c:pt>
                <c:pt idx="97">
                  <c:v>9.2845099999999992</c:v>
                </c:pt>
                <c:pt idx="98">
                  <c:v>9.2897200000000009</c:v>
                </c:pt>
                <c:pt idx="99">
                  <c:v>9.2948299999999993</c:v>
                </c:pt>
                <c:pt idx="100">
                  <c:v>9.2998399999999997</c:v>
                </c:pt>
                <c:pt idx="101">
                  <c:v>9.3047599999999999</c:v>
                </c:pt>
                <c:pt idx="102">
                  <c:v>9.30959</c:v>
                </c:pt>
                <c:pt idx="103">
                  <c:v>9.3143399999999996</c:v>
                </c:pt>
                <c:pt idx="104">
                  <c:v>9.3189899999999994</c:v>
                </c:pt>
                <c:pt idx="105">
                  <c:v>9.3235700000000001</c:v>
                </c:pt>
                <c:pt idx="106">
                  <c:v>9.3280600000000007</c:v>
                </c:pt>
                <c:pt idx="107">
                  <c:v>9.3324700000000007</c:v>
                </c:pt>
                <c:pt idx="108">
                  <c:v>9.3368099999999998</c:v>
                </c:pt>
                <c:pt idx="109">
                  <c:v>9.3410799999999998</c:v>
                </c:pt>
                <c:pt idx="110">
                  <c:v>9.3452699999999993</c:v>
                </c:pt>
                <c:pt idx="111">
                  <c:v>9.3493899999999996</c:v>
                </c:pt>
                <c:pt idx="112">
                  <c:v>9.3534400000000009</c:v>
                </c:pt>
                <c:pt idx="113">
                  <c:v>9.3574199999999994</c:v>
                </c:pt>
                <c:pt idx="114">
                  <c:v>9.3613400000000002</c:v>
                </c:pt>
              </c:numCache>
            </c:numRef>
          </c:yVal>
          <c:smooth val="0"/>
          <c:extLst>
            <c:ext xmlns:c16="http://schemas.microsoft.com/office/drawing/2014/chart" uri="{C3380CC4-5D6E-409C-BE32-E72D297353CC}">
              <c16:uniqueId val="{00000006-E0C6-433A-A28C-37395354C2B7}"/>
            </c:ext>
          </c:extLst>
        </c:ser>
        <c:ser>
          <c:idx val="2"/>
          <c:order val="2"/>
          <c:tx>
            <c:v>2021 Model</c:v>
          </c:tx>
          <c:spPr>
            <a:ln w="25400" cap="rnd">
              <a:solidFill>
                <a:schemeClr val="accent1"/>
              </a:solidFill>
              <a:round/>
            </a:ln>
            <a:effectLst/>
          </c:spPr>
          <c:marker>
            <c:symbol val="none"/>
          </c:marker>
          <c:xVal>
            <c:numRef>
              <c:f>Sheet2!$Q$2:$Q$118</c:f>
              <c:numCache>
                <c:formatCode>General</c:formatCode>
                <c:ptCount val="117"/>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numCache>
            </c:numRef>
          </c:xVal>
          <c:yVal>
            <c:numRef>
              <c:f>Sheet2!$S$2:$S$118</c:f>
              <c:numCache>
                <c:formatCode>General</c:formatCode>
                <c:ptCount val="117"/>
                <c:pt idx="0">
                  <c:v>0</c:v>
                </c:pt>
                <c:pt idx="1">
                  <c:v>0.16569</c:v>
                </c:pt>
                <c:pt idx="2">
                  <c:v>1.1454899999999999</c:v>
                </c:pt>
                <c:pt idx="3">
                  <c:v>2.2450999999999999</c:v>
                </c:pt>
                <c:pt idx="4">
                  <c:v>3.1716700000000002</c:v>
                </c:pt>
                <c:pt idx="5">
                  <c:v>3.9181599999999999</c:v>
                </c:pt>
                <c:pt idx="6">
                  <c:v>4.5208899999999996</c:v>
                </c:pt>
                <c:pt idx="7">
                  <c:v>5.0139199999999997</c:v>
                </c:pt>
                <c:pt idx="8">
                  <c:v>5.4232699999999996</c:v>
                </c:pt>
                <c:pt idx="9">
                  <c:v>5.7679600000000004</c:v>
                </c:pt>
                <c:pt idx="10">
                  <c:v>6.3737300000000001</c:v>
                </c:pt>
                <c:pt idx="11">
                  <c:v>7.2920100000000003</c:v>
                </c:pt>
                <c:pt idx="12">
                  <c:v>8.1980900000000005</c:v>
                </c:pt>
                <c:pt idx="13">
                  <c:v>9.0884999999999998</c:v>
                </c:pt>
                <c:pt idx="14">
                  <c:v>9.9610400000000006</c:v>
                </c:pt>
                <c:pt idx="15">
                  <c:v>10.81434</c:v>
                </c:pt>
                <c:pt idx="16">
                  <c:v>11.647650000000001</c:v>
                </c:pt>
                <c:pt idx="17">
                  <c:v>12.460649999999999</c:v>
                </c:pt>
                <c:pt idx="18">
                  <c:v>13.25334</c:v>
                </c:pt>
                <c:pt idx="19">
                  <c:v>14.0259</c:v>
                </c:pt>
                <c:pt idx="20">
                  <c:v>14.778689999999999</c:v>
                </c:pt>
                <c:pt idx="21">
                  <c:v>15.51215</c:v>
                </c:pt>
                <c:pt idx="22">
                  <c:v>16.226800000000001</c:v>
                </c:pt>
                <c:pt idx="23">
                  <c:v>16.923190000000002</c:v>
                </c:pt>
                <c:pt idx="24">
                  <c:v>17.601900000000001</c:v>
                </c:pt>
                <c:pt idx="25">
                  <c:v>18.26351</c:v>
                </c:pt>
                <c:pt idx="26">
                  <c:v>18.908609999999999</c:v>
                </c:pt>
                <c:pt idx="27">
                  <c:v>19.537790000000001</c:v>
                </c:pt>
                <c:pt idx="28">
                  <c:v>20.151610000000002</c:v>
                </c:pt>
                <c:pt idx="29">
                  <c:v>20.750630000000001</c:v>
                </c:pt>
                <c:pt idx="30">
                  <c:v>21.33539</c:v>
                </c:pt>
                <c:pt idx="31">
                  <c:v>21.906410000000001</c:v>
                </c:pt>
                <c:pt idx="32">
                  <c:v>22.464179999999999</c:v>
                </c:pt>
                <c:pt idx="33">
                  <c:v>23.00919</c:v>
                </c:pt>
                <c:pt idx="34">
                  <c:v>23.541899999999998</c:v>
                </c:pt>
                <c:pt idx="35">
                  <c:v>24.062760000000001</c:v>
                </c:pt>
                <c:pt idx="36">
                  <c:v>24.572179999999999</c:v>
                </c:pt>
                <c:pt idx="37">
                  <c:v>25.07058</c:v>
                </c:pt>
                <c:pt idx="38">
                  <c:v>25.558330000000002</c:v>
                </c:pt>
                <c:pt idx="39">
                  <c:v>26.035820000000001</c:v>
                </c:pt>
                <c:pt idx="40">
                  <c:v>26.503399999999999</c:v>
                </c:pt>
                <c:pt idx="41">
                  <c:v>26.961400000000001</c:v>
                </c:pt>
                <c:pt idx="42">
                  <c:v>27.410150000000002</c:v>
                </c:pt>
                <c:pt idx="43">
                  <c:v>27.849959999999999</c:v>
                </c:pt>
                <c:pt idx="44">
                  <c:v>28.281130000000001</c:v>
                </c:pt>
                <c:pt idx="45">
                  <c:v>28.70393</c:v>
                </c:pt>
                <c:pt idx="46">
                  <c:v>29.118639999999999</c:v>
                </c:pt>
                <c:pt idx="47">
                  <c:v>29.52552</c:v>
                </c:pt>
                <c:pt idx="48">
                  <c:v>29.92482</c:v>
                </c:pt>
                <c:pt idx="49">
                  <c:v>30.316759999999999</c:v>
                </c:pt>
                <c:pt idx="50">
                  <c:v>30.701589999999999</c:v>
                </c:pt>
                <c:pt idx="51">
                  <c:v>31.079509999999999</c:v>
                </c:pt>
                <c:pt idx="52">
                  <c:v>31.450749999999999</c:v>
                </c:pt>
                <c:pt idx="53">
                  <c:v>31.815480000000001</c:v>
                </c:pt>
                <c:pt idx="54">
                  <c:v>32.173920000000003</c:v>
                </c:pt>
                <c:pt idx="55">
                  <c:v>32.526240000000001</c:v>
                </c:pt>
                <c:pt idx="56">
                  <c:v>32.872619999999998</c:v>
                </c:pt>
                <c:pt idx="57">
                  <c:v>33.213230000000003</c:v>
                </c:pt>
                <c:pt idx="58">
                  <c:v>33.548229999999997</c:v>
                </c:pt>
                <c:pt idx="59">
                  <c:v>33.877780000000001</c:v>
                </c:pt>
                <c:pt idx="60">
                  <c:v>34.202030000000001</c:v>
                </c:pt>
                <c:pt idx="61">
                  <c:v>34.521120000000003</c:v>
                </c:pt>
                <c:pt idx="62">
                  <c:v>34.835189999999997</c:v>
                </c:pt>
                <c:pt idx="63">
                  <c:v>35.144390000000001</c:v>
                </c:pt>
                <c:pt idx="64">
                  <c:v>35.448830000000001</c:v>
                </c:pt>
                <c:pt idx="65">
                  <c:v>35.748640000000002</c:v>
                </c:pt>
                <c:pt idx="66">
                  <c:v>36.043939999999999</c:v>
                </c:pt>
                <c:pt idx="67">
                  <c:v>36.334850000000003</c:v>
                </c:pt>
                <c:pt idx="68">
                  <c:v>36.621479999999998</c:v>
                </c:pt>
                <c:pt idx="69">
                  <c:v>36.903939999999999</c:v>
                </c:pt>
                <c:pt idx="70">
                  <c:v>37.182319999999997</c:v>
                </c:pt>
                <c:pt idx="71">
                  <c:v>37.45673</c:v>
                </c:pt>
                <c:pt idx="72">
                  <c:v>37.727269999999997</c:v>
                </c:pt>
                <c:pt idx="73">
                  <c:v>37.994030000000002</c:v>
                </c:pt>
                <c:pt idx="74">
                  <c:v>38.257089999999998</c:v>
                </c:pt>
                <c:pt idx="75">
                  <c:v>38.516559999999998</c:v>
                </c:pt>
                <c:pt idx="76">
                  <c:v>38.772500000000001</c:v>
                </c:pt>
                <c:pt idx="77">
                  <c:v>39.025010000000002</c:v>
                </c:pt>
                <c:pt idx="78">
                  <c:v>39.274149999999999</c:v>
                </c:pt>
                <c:pt idx="79">
                  <c:v>39.520020000000002</c:v>
                </c:pt>
                <c:pt idx="80">
                  <c:v>39.762680000000003</c:v>
                </c:pt>
                <c:pt idx="81">
                  <c:v>40.002200000000002</c:v>
                </c:pt>
                <c:pt idx="82">
                  <c:v>40.23865</c:v>
                </c:pt>
                <c:pt idx="83">
                  <c:v>40.472099999999998</c:v>
                </c:pt>
                <c:pt idx="84">
                  <c:v>40.702620000000003</c:v>
                </c:pt>
                <c:pt idx="85">
                  <c:v>40.930259999999997</c:v>
                </c:pt>
                <c:pt idx="86">
                  <c:v>41.155099999999997</c:v>
                </c:pt>
                <c:pt idx="87">
                  <c:v>41.377180000000003</c:v>
                </c:pt>
                <c:pt idx="88">
                  <c:v>41.59657</c:v>
                </c:pt>
                <c:pt idx="89">
                  <c:v>41.813319999999997</c:v>
                </c:pt>
                <c:pt idx="90">
                  <c:v>42.027479999999997</c:v>
                </c:pt>
                <c:pt idx="91">
                  <c:v>42.23912</c:v>
                </c:pt>
                <c:pt idx="92">
                  <c:v>42.448270000000001</c:v>
                </c:pt>
                <c:pt idx="93">
                  <c:v>42.655000000000001</c:v>
                </c:pt>
                <c:pt idx="94">
                  <c:v>42.859340000000003</c:v>
                </c:pt>
                <c:pt idx="95">
                  <c:v>43.061349999999997</c:v>
                </c:pt>
                <c:pt idx="96">
                  <c:v>43.261060000000001</c:v>
                </c:pt>
                <c:pt idx="97">
                  <c:v>43.458539999999999</c:v>
                </c:pt>
                <c:pt idx="98">
                  <c:v>43.65381</c:v>
                </c:pt>
                <c:pt idx="99">
                  <c:v>43.846919999999997</c:v>
                </c:pt>
                <c:pt idx="100">
                  <c:v>44.037909999999997</c:v>
                </c:pt>
                <c:pt idx="101">
                  <c:v>44.226819999999996</c:v>
                </c:pt>
                <c:pt idx="102">
                  <c:v>44.413690000000003</c:v>
                </c:pt>
                <c:pt idx="103">
                  <c:v>44.598559999999999</c:v>
                </c:pt>
                <c:pt idx="104">
                  <c:v>44.781469999999999</c:v>
                </c:pt>
                <c:pt idx="105">
                  <c:v>44.962440000000001</c:v>
                </c:pt>
                <c:pt idx="106">
                  <c:v>45.14152</c:v>
                </c:pt>
                <c:pt idx="107">
                  <c:v>45.318730000000002</c:v>
                </c:pt>
                <c:pt idx="108">
                  <c:v>45.494120000000002</c:v>
                </c:pt>
                <c:pt idx="109">
                  <c:v>45.66771</c:v>
                </c:pt>
                <c:pt idx="110">
                  <c:v>45.83954</c:v>
                </c:pt>
                <c:pt idx="111">
                  <c:v>46.009630000000001</c:v>
                </c:pt>
                <c:pt idx="112">
                  <c:v>46.178019999999997</c:v>
                </c:pt>
                <c:pt idx="113">
                  <c:v>46.344729999999998</c:v>
                </c:pt>
                <c:pt idx="114">
                  <c:v>46.509799999999998</c:v>
                </c:pt>
              </c:numCache>
            </c:numRef>
          </c:yVal>
          <c:smooth val="0"/>
          <c:extLst>
            <c:ext xmlns:c16="http://schemas.microsoft.com/office/drawing/2014/chart" uri="{C3380CC4-5D6E-409C-BE32-E72D297353CC}">
              <c16:uniqueId val="{00000007-E0C6-433A-A28C-37395354C2B7}"/>
            </c:ext>
          </c:extLst>
        </c:ser>
        <c:dLbls>
          <c:showLegendKey val="0"/>
          <c:showVal val="0"/>
          <c:showCatName val="0"/>
          <c:showSerName val="0"/>
          <c:showPercent val="0"/>
          <c:showBubbleSize val="0"/>
        </c:dLbls>
        <c:axId val="1225573736"/>
        <c:axId val="1225572656"/>
      </c:scatterChart>
      <c:valAx>
        <c:axId val="1225573736"/>
        <c:scaling>
          <c:orientation val="minMax"/>
          <c:max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5572656"/>
        <c:crosses val="autoZero"/>
        <c:crossBetween val="midCat"/>
      </c:valAx>
      <c:valAx>
        <c:axId val="1225572656"/>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Cracking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557373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Network Size</a:t>
            </a:r>
          </a:p>
          <a:p>
            <a:pPr>
              <a:defRPr/>
            </a:pPr>
            <a:r>
              <a:rPr lang="en-US" dirty="0"/>
              <a:t>*Lane Miles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0"/>
          <c:tx>
            <c:strRef>
              <c:f>'Allocation Calculator'!$C$32</c:f>
              <c:strCache>
                <c:ptCount val="1"/>
                <c:pt idx="0">
                  <c:v>Lane Miles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DB-452B-A540-8CA81DD094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DB-452B-A540-8CA81DD094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DB-452B-A540-8CA81DD094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DB-452B-A540-8CA81DD094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ADB-452B-A540-8CA81DD094E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ADB-452B-A540-8CA81DD094E0}"/>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DB-452B-A540-8CA81DD094E0}"/>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DB-452B-A540-8CA81DD094E0}"/>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DB-452B-A540-8CA81DD094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60000"/>
                        <a:lumOff val="40000"/>
                      </a:schemeClr>
                    </a:solidFill>
                    <a:latin typeface="+mn-lt"/>
                    <a:ea typeface="+mn-ea"/>
                    <a:cs typeface="+mn-cs"/>
                  </a:defRPr>
                </a:pPr>
                <a:endParaRPr lang="en-US"/>
              </a:p>
            </c:txPr>
            <c:showLegendKey val="0"/>
            <c:showVal val="1"/>
            <c:showCatName val="1"/>
            <c:showSerName val="0"/>
            <c:showPercent val="0"/>
            <c:showBubbleSize val="0"/>
            <c:separator>=</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'Allocation Calculator'!$C$33:$C$38</c:f>
              <c:numCache>
                <c:formatCode>_(* #,##0.00_);_(* \(#,##0.00\);_(* "-"??_);_(@_)</c:formatCode>
                <c:ptCount val="6"/>
                <c:pt idx="0">
                  <c:v>3568.6699999999978</c:v>
                </c:pt>
                <c:pt idx="1">
                  <c:v>3486.260000000002</c:v>
                </c:pt>
                <c:pt idx="2">
                  <c:v>3690.469999999998</c:v>
                </c:pt>
                <c:pt idx="3">
                  <c:v>2594.2199999999989</c:v>
                </c:pt>
                <c:pt idx="4">
                  <c:v>3634.1300000000047</c:v>
                </c:pt>
                <c:pt idx="5">
                  <c:v>3274.7299999999987</c:v>
                </c:pt>
              </c:numCache>
            </c:numRef>
          </c:val>
          <c:extLst>
            <c:ext xmlns:c16="http://schemas.microsoft.com/office/drawing/2014/chart" uri="{C3380CC4-5D6E-409C-BE32-E72D297353CC}">
              <c16:uniqueId val="{0000000C-EADB-452B-A540-8CA81DD094E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Network Condition Gap</a:t>
            </a:r>
          </a:p>
          <a:p>
            <a:pPr>
              <a:defRPr/>
            </a:pPr>
            <a:r>
              <a:rPr lang="en-US" dirty="0"/>
              <a:t>*</a:t>
            </a:r>
            <a:r>
              <a:rPr lang="en-US" sz="1000" dirty="0"/>
              <a:t>% of Funds Resulting in Equivalent PCIs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0"/>
          <c:tx>
            <c:strRef>
              <c:f>'Allocation Calculator'!$H$32</c:f>
              <c:strCache>
                <c:ptCount val="1"/>
                <c:pt idx="0">
                  <c:v>PCT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50E-4B0C-A7A3-C40DB9721C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50E-4B0C-A7A3-C40DB9721C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50E-4B0C-A7A3-C40DB9721C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50E-4B0C-A7A3-C40DB9721C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50E-4B0C-A7A3-C40DB9721C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50E-4B0C-A7A3-C40DB9721CC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50E-4B0C-A7A3-C40DB9721CCA}"/>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50E-4B0C-A7A3-C40DB9721CCA}"/>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50E-4B0C-A7A3-C40DB9721C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'Allocation Calculator'!$H$33:$H$38</c:f>
              <c:numCache>
                <c:formatCode>General</c:formatCode>
                <c:ptCount val="6"/>
                <c:pt idx="0">
                  <c:v>0.1235065546746263</c:v>
                </c:pt>
                <c:pt idx="1">
                  <c:v>0.18065780464106529</c:v>
                </c:pt>
                <c:pt idx="2">
                  <c:v>0.19770452646228906</c:v>
                </c:pt>
                <c:pt idx="3">
                  <c:v>0.17180476272418505</c:v>
                </c:pt>
                <c:pt idx="4">
                  <c:v>0.18977774493857383</c:v>
                </c:pt>
                <c:pt idx="5">
                  <c:v>0.13654860655926063</c:v>
                </c:pt>
              </c:numCache>
            </c:numRef>
          </c:val>
          <c:extLst>
            <c:ext xmlns:c16="http://schemas.microsoft.com/office/drawing/2014/chart" uri="{C3380CC4-5D6E-409C-BE32-E72D297353CC}">
              <c16:uniqueId val="{0000000C-B50E-4B0C-A7A3-C40DB9721CC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Composite 3R Allocation</a:t>
            </a:r>
          </a:p>
          <a:p>
            <a:pPr>
              <a:defRPr/>
            </a:pPr>
            <a:r>
              <a:rPr lang="en-US" sz="1000" dirty="0"/>
              <a:t>(50% Size &amp; 50% Condition)</a:t>
            </a: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0"/>
          <c:tx>
            <c:strRef>
              <c:f>'Allocation Calculator'!$H$32</c:f>
              <c:strCache>
                <c:ptCount val="1"/>
                <c:pt idx="0">
                  <c:v>PCT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3A-4233-A635-08368ECE91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3A-4233-A635-08368ECE91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33A-4233-A635-08368ECE91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33A-4233-A635-08368ECE91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33A-4233-A635-08368ECE916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33A-4233-A635-08368ECE916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33A-4233-A635-08368ECE916B}"/>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33A-4233-A635-08368ECE916B}"/>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33A-4233-A635-08368ECE91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'Allocation Calculator'!$K$33:$K$38</c:f>
              <c:numCache>
                <c:formatCode>0.000000000</c:formatCode>
                <c:ptCount val="6"/>
                <c:pt idx="0">
                  <c:v>0.14987520056315523</c:v>
                </c:pt>
                <c:pt idx="1">
                  <c:v>0.1764158579833775</c:v>
                </c:pt>
                <c:pt idx="2">
                  <c:v>0.1899818196225378</c:v>
                </c:pt>
                <c:pt idx="3">
                  <c:v>0.14996200460294812</c:v>
                </c:pt>
                <c:pt idx="4">
                  <c:v>0.18462721332252638</c:v>
                </c:pt>
                <c:pt idx="5">
                  <c:v>0.14913790390545503</c:v>
                </c:pt>
              </c:numCache>
            </c:numRef>
          </c:val>
          <c:extLst>
            <c:ext xmlns:c16="http://schemas.microsoft.com/office/drawing/2014/chart" uri="{C3380CC4-5D6E-409C-BE32-E72D297353CC}">
              <c16:uniqueId val="{0000000C-633A-4233-A635-08368ECE916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49BA6-586D-4C56-BC45-9E71BA79E81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AD4FB162-4E63-40BD-8907-A4EEDB396451}">
      <dgm:prSet phldrT="[Text]"/>
      <dgm:spPr/>
      <dgm:t>
        <a:bodyPr/>
        <a:lstStyle/>
        <a:p>
          <a:r>
            <a:rPr lang="en-US" u="sng" dirty="0"/>
            <a:t>Distress Collection</a:t>
          </a:r>
        </a:p>
      </dgm:t>
    </dgm:pt>
    <dgm:pt modelId="{4D450197-47C7-401A-A4EE-0610B29243CD}" type="parTrans" cxnId="{345004E8-A514-4A85-B213-BED8CB931924}">
      <dgm:prSet/>
      <dgm:spPr/>
      <dgm:t>
        <a:bodyPr/>
        <a:lstStyle/>
        <a:p>
          <a:endParaRPr lang="en-US"/>
        </a:p>
      </dgm:t>
    </dgm:pt>
    <dgm:pt modelId="{DFA6512D-D824-4328-BD32-0AB603E0D254}" type="sibTrans" cxnId="{345004E8-A514-4A85-B213-BED8CB931924}">
      <dgm:prSet/>
      <dgm:spPr/>
      <dgm:t>
        <a:bodyPr/>
        <a:lstStyle/>
        <a:p>
          <a:endParaRPr lang="en-US"/>
        </a:p>
      </dgm:t>
    </dgm:pt>
    <dgm:pt modelId="{EA74F6FC-E6B3-419E-9B01-51AAB944E908}">
      <dgm:prSet phldrT="[Text]"/>
      <dgm:spPr/>
      <dgm:t>
        <a:bodyPr/>
        <a:lstStyle/>
        <a:p>
          <a:r>
            <a:rPr lang="en-US" u="sng" dirty="0"/>
            <a:t>Structural Testing</a:t>
          </a:r>
        </a:p>
      </dgm:t>
    </dgm:pt>
    <dgm:pt modelId="{147D8EED-0512-41EE-AE3F-2320E39BC909}" type="parTrans" cxnId="{E7CA6E6D-66FF-4A79-827E-483C89F789A3}">
      <dgm:prSet/>
      <dgm:spPr/>
      <dgm:t>
        <a:bodyPr/>
        <a:lstStyle/>
        <a:p>
          <a:endParaRPr lang="en-US"/>
        </a:p>
      </dgm:t>
    </dgm:pt>
    <dgm:pt modelId="{D8E9C199-8295-4341-B609-21859A195065}" type="sibTrans" cxnId="{E7CA6E6D-66FF-4A79-827E-483C89F789A3}">
      <dgm:prSet/>
      <dgm:spPr/>
      <dgm:t>
        <a:bodyPr/>
        <a:lstStyle/>
        <a:p>
          <a:endParaRPr lang="en-US"/>
        </a:p>
      </dgm:t>
    </dgm:pt>
    <dgm:pt modelId="{9E266E02-9E33-41C7-B99D-C2F6EF1533B0}">
      <dgm:prSet phldrT="[Text]"/>
      <dgm:spPr/>
      <dgm:t>
        <a:bodyPr/>
        <a:lstStyle/>
        <a:p>
          <a:r>
            <a:rPr lang="en-US" dirty="0"/>
            <a:t>Friction Collection</a:t>
          </a:r>
        </a:p>
      </dgm:t>
    </dgm:pt>
    <dgm:pt modelId="{B451D3F3-D707-4DA4-9C73-FEF0C5E468A5}" type="parTrans" cxnId="{2671DCE5-335F-4CFB-B473-81AC3C396F6B}">
      <dgm:prSet/>
      <dgm:spPr/>
      <dgm:t>
        <a:bodyPr/>
        <a:lstStyle/>
        <a:p>
          <a:endParaRPr lang="en-US"/>
        </a:p>
      </dgm:t>
    </dgm:pt>
    <dgm:pt modelId="{A2DEDB4C-0DF8-497E-97B0-E820C6496CC2}" type="sibTrans" cxnId="{2671DCE5-335F-4CFB-B473-81AC3C396F6B}">
      <dgm:prSet/>
      <dgm:spPr/>
      <dgm:t>
        <a:bodyPr/>
        <a:lstStyle/>
        <a:p>
          <a:endParaRPr lang="en-US"/>
        </a:p>
      </dgm:t>
    </dgm:pt>
    <dgm:pt modelId="{AF959571-1C52-43CB-A634-45B2606DFBA5}">
      <dgm:prSet phldrT="[Text]"/>
      <dgm:spPr/>
      <dgm:t>
        <a:bodyPr/>
        <a:lstStyle/>
        <a:p>
          <a:r>
            <a:rPr lang="en-US" dirty="0"/>
            <a:t>Forecast Models</a:t>
          </a:r>
        </a:p>
      </dgm:t>
    </dgm:pt>
    <dgm:pt modelId="{E2406289-A700-46F6-9D2C-BA68AA871A45}" type="parTrans" cxnId="{7C7BEF8C-EF52-488B-AB64-BA4F603D4B6D}">
      <dgm:prSet/>
      <dgm:spPr/>
      <dgm:t>
        <a:bodyPr/>
        <a:lstStyle/>
        <a:p>
          <a:endParaRPr lang="en-US"/>
        </a:p>
      </dgm:t>
    </dgm:pt>
    <dgm:pt modelId="{EA619B3B-9C06-47A8-B253-09C1DD8932D3}" type="sibTrans" cxnId="{7C7BEF8C-EF52-488B-AB64-BA4F603D4B6D}">
      <dgm:prSet/>
      <dgm:spPr/>
      <dgm:t>
        <a:bodyPr/>
        <a:lstStyle/>
        <a:p>
          <a:endParaRPr lang="en-US"/>
        </a:p>
      </dgm:t>
    </dgm:pt>
    <dgm:pt modelId="{16F9F1EE-4D02-4245-959D-D9EB9B4B688D}">
      <dgm:prSet phldrT="[Text]"/>
      <dgm:spPr/>
      <dgm:t>
        <a:bodyPr/>
        <a:lstStyle/>
        <a:p>
          <a:r>
            <a:rPr lang="en-US" dirty="0"/>
            <a:t>Interstate = Annually</a:t>
          </a:r>
        </a:p>
      </dgm:t>
    </dgm:pt>
    <dgm:pt modelId="{52B831A3-1148-4CE3-8476-8FCE2E643AD3}" type="parTrans" cxnId="{E6FC4D11-AB6D-4D00-A541-45C8EEFE79F9}">
      <dgm:prSet/>
      <dgm:spPr/>
      <dgm:t>
        <a:bodyPr/>
        <a:lstStyle/>
        <a:p>
          <a:endParaRPr lang="en-US"/>
        </a:p>
      </dgm:t>
    </dgm:pt>
    <dgm:pt modelId="{82236C1C-3E25-4EAB-9AA3-A0A817A1ED2B}" type="sibTrans" cxnId="{E6FC4D11-AB6D-4D00-A541-45C8EEFE79F9}">
      <dgm:prSet/>
      <dgm:spPr/>
      <dgm:t>
        <a:bodyPr/>
        <a:lstStyle/>
        <a:p>
          <a:endParaRPr lang="en-US"/>
        </a:p>
      </dgm:t>
    </dgm:pt>
    <dgm:pt modelId="{8DDF9425-BDBF-48E8-9884-C0A18AD8E183}">
      <dgm:prSet phldrT="[Text]"/>
      <dgm:spPr/>
      <dgm:t>
        <a:bodyPr/>
        <a:lstStyle/>
        <a:p>
          <a:r>
            <a:rPr lang="en-US" dirty="0"/>
            <a:t>Non-Interstate = Bi-annually</a:t>
          </a:r>
        </a:p>
      </dgm:t>
    </dgm:pt>
    <dgm:pt modelId="{EF72A53A-CF75-4A3B-B253-A652E43B8A2B}" type="parTrans" cxnId="{622E11FF-E3C2-4E8B-87F2-ED1A47188C0B}">
      <dgm:prSet/>
      <dgm:spPr/>
      <dgm:t>
        <a:bodyPr/>
        <a:lstStyle/>
        <a:p>
          <a:endParaRPr lang="en-US"/>
        </a:p>
      </dgm:t>
    </dgm:pt>
    <dgm:pt modelId="{DFB8FAF2-0590-4EA7-B768-469AABE192D9}" type="sibTrans" cxnId="{622E11FF-E3C2-4E8B-87F2-ED1A47188C0B}">
      <dgm:prSet/>
      <dgm:spPr/>
      <dgm:t>
        <a:bodyPr/>
        <a:lstStyle/>
        <a:p>
          <a:endParaRPr lang="en-US"/>
        </a:p>
      </dgm:t>
    </dgm:pt>
    <dgm:pt modelId="{5042167D-BC1A-4776-98D7-4D745A72F3C0}">
      <dgm:prSet phldrT="[Text]"/>
      <dgm:spPr/>
      <dgm:t>
        <a:bodyPr/>
        <a:lstStyle/>
        <a:p>
          <a:r>
            <a:rPr lang="en-US" dirty="0"/>
            <a:t>~20% Network Annually</a:t>
          </a:r>
        </a:p>
      </dgm:t>
    </dgm:pt>
    <dgm:pt modelId="{C3D01284-C24D-46A7-8B69-8EE3CEC79C3B}" type="parTrans" cxnId="{A8809857-7287-4C21-B543-C51FB54B49DC}">
      <dgm:prSet/>
      <dgm:spPr/>
      <dgm:t>
        <a:bodyPr/>
        <a:lstStyle/>
        <a:p>
          <a:endParaRPr lang="en-US"/>
        </a:p>
      </dgm:t>
    </dgm:pt>
    <dgm:pt modelId="{94B9D99F-F28B-4856-9407-D6DFBA8EFC88}" type="sibTrans" cxnId="{A8809857-7287-4C21-B543-C51FB54B49DC}">
      <dgm:prSet/>
      <dgm:spPr/>
      <dgm:t>
        <a:bodyPr/>
        <a:lstStyle/>
        <a:p>
          <a:endParaRPr lang="en-US"/>
        </a:p>
      </dgm:t>
    </dgm:pt>
    <dgm:pt modelId="{6AC95954-E7ED-4FE4-B6A2-C4CE7FC1CCFC}">
      <dgm:prSet phldrT="[Text]"/>
      <dgm:spPr/>
      <dgm:t>
        <a:bodyPr/>
        <a:lstStyle/>
        <a:p>
          <a:r>
            <a:rPr lang="en-US" dirty="0"/>
            <a:t>~20% Network Annually</a:t>
          </a:r>
        </a:p>
      </dgm:t>
    </dgm:pt>
    <dgm:pt modelId="{E37C901A-5EF1-4B43-8F37-E61243C3CCE7}" type="parTrans" cxnId="{25CA5C57-E4E0-4A9F-B66C-71565725BA30}">
      <dgm:prSet/>
      <dgm:spPr/>
      <dgm:t>
        <a:bodyPr/>
        <a:lstStyle/>
        <a:p>
          <a:endParaRPr lang="en-US"/>
        </a:p>
      </dgm:t>
    </dgm:pt>
    <dgm:pt modelId="{618B92E2-8133-4D83-BC83-5126F58558D8}" type="sibTrans" cxnId="{25CA5C57-E4E0-4A9F-B66C-71565725BA30}">
      <dgm:prSet/>
      <dgm:spPr/>
      <dgm:t>
        <a:bodyPr/>
        <a:lstStyle/>
        <a:p>
          <a:endParaRPr lang="en-US"/>
        </a:p>
      </dgm:t>
    </dgm:pt>
    <dgm:pt modelId="{0C877E6A-5BD0-463B-982F-C96B40185077}" type="pres">
      <dgm:prSet presAssocID="{B4249BA6-586D-4C56-BC45-9E71BA79E813}" presName="Name0" presStyleCnt="0">
        <dgm:presLayoutVars>
          <dgm:chMax val="4"/>
          <dgm:resizeHandles val="exact"/>
        </dgm:presLayoutVars>
      </dgm:prSet>
      <dgm:spPr/>
    </dgm:pt>
    <dgm:pt modelId="{E55E1353-E838-4A5E-8FF8-271FC9857F0A}" type="pres">
      <dgm:prSet presAssocID="{B4249BA6-586D-4C56-BC45-9E71BA79E813}" presName="ellipse" presStyleLbl="trBgShp" presStyleIdx="0" presStyleCnt="1" custScaleX="134575" custLinFactNeighborX="455" custLinFactNeighborY="26819"/>
      <dgm:spPr/>
    </dgm:pt>
    <dgm:pt modelId="{C73FD233-9401-41A5-B364-64DA88645758}" type="pres">
      <dgm:prSet presAssocID="{B4249BA6-586D-4C56-BC45-9E71BA79E813}" presName="arrow1" presStyleLbl="fgShp" presStyleIdx="0" presStyleCnt="1"/>
      <dgm:spPr/>
    </dgm:pt>
    <dgm:pt modelId="{FC3E82E5-0EED-45C9-B943-E49D79405A7B}" type="pres">
      <dgm:prSet presAssocID="{B4249BA6-586D-4C56-BC45-9E71BA79E813}" presName="rectangle" presStyleLbl="revTx" presStyleIdx="0" presStyleCnt="1">
        <dgm:presLayoutVars>
          <dgm:bulletEnabled val="1"/>
        </dgm:presLayoutVars>
      </dgm:prSet>
      <dgm:spPr/>
    </dgm:pt>
    <dgm:pt modelId="{64EDE874-5DAC-495E-9E50-BA0ECE55D679}" type="pres">
      <dgm:prSet presAssocID="{EA74F6FC-E6B3-419E-9B01-51AAB944E908}" presName="item1" presStyleLbl="node1" presStyleIdx="0" presStyleCnt="3" custScaleX="126309" custScaleY="125940">
        <dgm:presLayoutVars>
          <dgm:bulletEnabled val="1"/>
        </dgm:presLayoutVars>
      </dgm:prSet>
      <dgm:spPr/>
    </dgm:pt>
    <dgm:pt modelId="{FFD0C255-73D0-46A7-8508-FA287F7AE827}" type="pres">
      <dgm:prSet presAssocID="{9E266E02-9E33-41C7-B99D-C2F6EF1533B0}" presName="item2" presStyleLbl="node1" presStyleIdx="1" presStyleCnt="3" custScaleX="142515" custScaleY="124650" custLinFactNeighborX="-13352" custLinFactNeighborY="-10808">
        <dgm:presLayoutVars>
          <dgm:bulletEnabled val="1"/>
        </dgm:presLayoutVars>
      </dgm:prSet>
      <dgm:spPr/>
    </dgm:pt>
    <dgm:pt modelId="{442BEBC4-9931-4BEC-B8EC-4AE7C86EDAAE}" type="pres">
      <dgm:prSet presAssocID="{AF959571-1C52-43CB-A634-45B2606DFBA5}" presName="item3" presStyleLbl="node1" presStyleIdx="2" presStyleCnt="3" custScaleX="138717" custScaleY="125859" custLinFactNeighborX="52762">
        <dgm:presLayoutVars>
          <dgm:bulletEnabled val="1"/>
        </dgm:presLayoutVars>
      </dgm:prSet>
      <dgm:spPr/>
    </dgm:pt>
    <dgm:pt modelId="{92200A8A-AC1F-4037-B768-F98F326F4706}" type="pres">
      <dgm:prSet presAssocID="{B4249BA6-586D-4C56-BC45-9E71BA79E813}" presName="funnel" presStyleLbl="trAlignAcc1" presStyleIdx="0" presStyleCnt="1" custScaleX="130865" custLinFactNeighborX="1226" custLinFactNeighborY="10527"/>
      <dgm:spPr/>
    </dgm:pt>
  </dgm:ptLst>
  <dgm:cxnLst>
    <dgm:cxn modelId="{A8124405-5B31-49D3-8BA8-3B46E759A394}" type="presOf" srcId="{EA74F6FC-E6B3-419E-9B01-51AAB944E908}" destId="{FFD0C255-73D0-46A7-8508-FA287F7AE827}" srcOrd="0" destOrd="0" presId="urn:microsoft.com/office/officeart/2005/8/layout/funnel1"/>
    <dgm:cxn modelId="{3D917506-A27D-40CE-98FE-FBB678F83E37}" type="presOf" srcId="{9E266E02-9E33-41C7-B99D-C2F6EF1533B0}" destId="{64EDE874-5DAC-495E-9E50-BA0ECE55D679}" srcOrd="0" destOrd="0" presId="urn:microsoft.com/office/officeart/2005/8/layout/funnel1"/>
    <dgm:cxn modelId="{E6FC4D11-AB6D-4D00-A541-45C8EEFE79F9}" srcId="{AD4FB162-4E63-40BD-8907-A4EEDB396451}" destId="{16F9F1EE-4D02-4245-959D-D9EB9B4B688D}" srcOrd="0" destOrd="0" parTransId="{52B831A3-1148-4CE3-8476-8FCE2E643AD3}" sibTransId="{82236C1C-3E25-4EAB-9AA3-A0A817A1ED2B}"/>
    <dgm:cxn modelId="{969DE05E-A0F4-4897-A66C-CB72C198AF48}" type="presOf" srcId="{AF959571-1C52-43CB-A634-45B2606DFBA5}" destId="{FC3E82E5-0EED-45C9-B943-E49D79405A7B}" srcOrd="0" destOrd="0" presId="urn:microsoft.com/office/officeart/2005/8/layout/funnel1"/>
    <dgm:cxn modelId="{DAC0B565-02B8-4457-BC85-1925BE35E923}" type="presOf" srcId="{16F9F1EE-4D02-4245-959D-D9EB9B4B688D}" destId="{442BEBC4-9931-4BEC-B8EC-4AE7C86EDAAE}" srcOrd="0" destOrd="1" presId="urn:microsoft.com/office/officeart/2005/8/layout/funnel1"/>
    <dgm:cxn modelId="{17A42966-6178-4BEE-A2CF-0E61B563CAFB}" type="presOf" srcId="{8DDF9425-BDBF-48E8-9884-C0A18AD8E183}" destId="{442BEBC4-9931-4BEC-B8EC-4AE7C86EDAAE}" srcOrd="0" destOrd="2" presId="urn:microsoft.com/office/officeart/2005/8/layout/funnel1"/>
    <dgm:cxn modelId="{E7CA6E6D-66FF-4A79-827E-483C89F789A3}" srcId="{B4249BA6-586D-4C56-BC45-9E71BA79E813}" destId="{EA74F6FC-E6B3-419E-9B01-51AAB944E908}" srcOrd="1" destOrd="0" parTransId="{147D8EED-0512-41EE-AE3F-2320E39BC909}" sibTransId="{D8E9C199-8295-4341-B609-21859A195065}"/>
    <dgm:cxn modelId="{25CA5C57-E4E0-4A9F-B66C-71565725BA30}" srcId="{9E266E02-9E33-41C7-B99D-C2F6EF1533B0}" destId="{6AC95954-E7ED-4FE4-B6A2-C4CE7FC1CCFC}" srcOrd="0" destOrd="0" parTransId="{E37C901A-5EF1-4B43-8F37-E61243C3CCE7}" sibTransId="{618B92E2-8133-4D83-BC83-5126F58558D8}"/>
    <dgm:cxn modelId="{A8809857-7287-4C21-B543-C51FB54B49DC}" srcId="{EA74F6FC-E6B3-419E-9B01-51AAB944E908}" destId="{5042167D-BC1A-4776-98D7-4D745A72F3C0}" srcOrd="0" destOrd="0" parTransId="{C3D01284-C24D-46A7-8B69-8EE3CEC79C3B}" sibTransId="{94B9D99F-F28B-4856-9407-D6DFBA8EFC88}"/>
    <dgm:cxn modelId="{8E922E83-C8F2-4C3B-8AB5-C22275F7D2DE}" type="presOf" srcId="{6AC95954-E7ED-4FE4-B6A2-C4CE7FC1CCFC}" destId="{64EDE874-5DAC-495E-9E50-BA0ECE55D679}" srcOrd="0" destOrd="1" presId="urn:microsoft.com/office/officeart/2005/8/layout/funnel1"/>
    <dgm:cxn modelId="{7C7BEF8C-EF52-488B-AB64-BA4F603D4B6D}" srcId="{B4249BA6-586D-4C56-BC45-9E71BA79E813}" destId="{AF959571-1C52-43CB-A634-45B2606DFBA5}" srcOrd="3" destOrd="0" parTransId="{E2406289-A700-46F6-9D2C-BA68AA871A45}" sibTransId="{EA619B3B-9C06-47A8-B253-09C1DD8932D3}"/>
    <dgm:cxn modelId="{C00D9FCF-A13C-4940-BAA7-860FEA1E7EA0}" type="presOf" srcId="{AD4FB162-4E63-40BD-8907-A4EEDB396451}" destId="{442BEBC4-9931-4BEC-B8EC-4AE7C86EDAAE}" srcOrd="0" destOrd="0" presId="urn:microsoft.com/office/officeart/2005/8/layout/funnel1"/>
    <dgm:cxn modelId="{6E3EB5D0-BD9C-43A3-B95F-BD4013598A0F}" type="presOf" srcId="{5042167D-BC1A-4776-98D7-4D745A72F3C0}" destId="{FFD0C255-73D0-46A7-8508-FA287F7AE827}" srcOrd="0" destOrd="1" presId="urn:microsoft.com/office/officeart/2005/8/layout/funnel1"/>
    <dgm:cxn modelId="{5A7B9CD5-F7AB-42D3-A741-6F52190E584C}" type="presOf" srcId="{B4249BA6-586D-4C56-BC45-9E71BA79E813}" destId="{0C877E6A-5BD0-463B-982F-C96B40185077}" srcOrd="0" destOrd="0" presId="urn:microsoft.com/office/officeart/2005/8/layout/funnel1"/>
    <dgm:cxn modelId="{2671DCE5-335F-4CFB-B473-81AC3C396F6B}" srcId="{B4249BA6-586D-4C56-BC45-9E71BA79E813}" destId="{9E266E02-9E33-41C7-B99D-C2F6EF1533B0}" srcOrd="2" destOrd="0" parTransId="{B451D3F3-D707-4DA4-9C73-FEF0C5E468A5}" sibTransId="{A2DEDB4C-0DF8-497E-97B0-E820C6496CC2}"/>
    <dgm:cxn modelId="{345004E8-A514-4A85-B213-BED8CB931924}" srcId="{B4249BA6-586D-4C56-BC45-9E71BA79E813}" destId="{AD4FB162-4E63-40BD-8907-A4EEDB396451}" srcOrd="0" destOrd="0" parTransId="{4D450197-47C7-401A-A4EE-0610B29243CD}" sibTransId="{DFA6512D-D824-4328-BD32-0AB603E0D254}"/>
    <dgm:cxn modelId="{622E11FF-E3C2-4E8B-87F2-ED1A47188C0B}" srcId="{AD4FB162-4E63-40BD-8907-A4EEDB396451}" destId="{8DDF9425-BDBF-48E8-9884-C0A18AD8E183}" srcOrd="1" destOrd="0" parTransId="{EF72A53A-CF75-4A3B-B253-A652E43B8A2B}" sibTransId="{DFB8FAF2-0590-4EA7-B768-469AABE192D9}"/>
    <dgm:cxn modelId="{DFDC57D5-047F-40E5-8DD7-F25A41F2B52A}" type="presParOf" srcId="{0C877E6A-5BD0-463B-982F-C96B40185077}" destId="{E55E1353-E838-4A5E-8FF8-271FC9857F0A}" srcOrd="0" destOrd="0" presId="urn:microsoft.com/office/officeart/2005/8/layout/funnel1"/>
    <dgm:cxn modelId="{D9101785-0616-4ECD-84D4-03FCA2CC5257}" type="presParOf" srcId="{0C877E6A-5BD0-463B-982F-C96B40185077}" destId="{C73FD233-9401-41A5-B364-64DA88645758}" srcOrd="1" destOrd="0" presId="urn:microsoft.com/office/officeart/2005/8/layout/funnel1"/>
    <dgm:cxn modelId="{3DB1CED8-F2BD-470C-A3BF-ED30D13B212E}" type="presParOf" srcId="{0C877E6A-5BD0-463B-982F-C96B40185077}" destId="{FC3E82E5-0EED-45C9-B943-E49D79405A7B}" srcOrd="2" destOrd="0" presId="urn:microsoft.com/office/officeart/2005/8/layout/funnel1"/>
    <dgm:cxn modelId="{276A86FD-C767-4A76-A35D-E60DEE6BEA44}" type="presParOf" srcId="{0C877E6A-5BD0-463B-982F-C96B40185077}" destId="{64EDE874-5DAC-495E-9E50-BA0ECE55D679}" srcOrd="3" destOrd="0" presId="urn:microsoft.com/office/officeart/2005/8/layout/funnel1"/>
    <dgm:cxn modelId="{4FB01E1E-F69F-4A71-8023-CA1C993580B6}" type="presParOf" srcId="{0C877E6A-5BD0-463B-982F-C96B40185077}" destId="{FFD0C255-73D0-46A7-8508-FA287F7AE827}" srcOrd="4" destOrd="0" presId="urn:microsoft.com/office/officeart/2005/8/layout/funnel1"/>
    <dgm:cxn modelId="{0D78398A-2A6D-48B4-B689-C0192BBA2FDC}" type="presParOf" srcId="{0C877E6A-5BD0-463B-982F-C96B40185077}" destId="{442BEBC4-9931-4BEC-B8EC-4AE7C86EDAAE}" srcOrd="5" destOrd="0" presId="urn:microsoft.com/office/officeart/2005/8/layout/funnel1"/>
    <dgm:cxn modelId="{7434383B-3E02-49CD-AD3F-72518F631F63}" type="presParOf" srcId="{0C877E6A-5BD0-463B-982F-C96B40185077}" destId="{92200A8A-AC1F-4037-B768-F98F326F4706}"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199C47-6A00-45F4-BA0D-AB428AFBD98A}"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B2F16B7C-88C6-4DEB-807E-AB418553394A}">
      <dgm:prSet phldrT="[Text]"/>
      <dgm:spPr/>
      <dgm:t>
        <a:bodyPr/>
        <a:lstStyle/>
        <a:p>
          <a:r>
            <a:rPr lang="en-US" dirty="0"/>
            <a:t>Load (Trucks)</a:t>
          </a:r>
        </a:p>
      </dgm:t>
    </dgm:pt>
    <dgm:pt modelId="{60D6237E-7C5F-472C-9985-CF61A5545A76}" type="parTrans" cxnId="{E4AC68D1-8607-49D9-8776-9A166A3EF968}">
      <dgm:prSet/>
      <dgm:spPr/>
      <dgm:t>
        <a:bodyPr/>
        <a:lstStyle/>
        <a:p>
          <a:endParaRPr lang="en-US"/>
        </a:p>
      </dgm:t>
    </dgm:pt>
    <dgm:pt modelId="{48D568BE-C9AE-42F8-B054-9F97B4ED1683}" type="sibTrans" cxnId="{E4AC68D1-8607-49D9-8776-9A166A3EF968}">
      <dgm:prSet/>
      <dgm:spPr/>
      <dgm:t>
        <a:bodyPr/>
        <a:lstStyle/>
        <a:p>
          <a:endParaRPr lang="en-US"/>
        </a:p>
      </dgm:t>
    </dgm:pt>
    <dgm:pt modelId="{547E4C40-9F10-4320-9A4C-1AA04270626C}">
      <dgm:prSet phldrT="[Text]"/>
      <dgm:spPr/>
      <dgm:t>
        <a:bodyPr/>
        <a:lstStyle/>
        <a:p>
          <a:r>
            <a:rPr lang="en-US" dirty="0"/>
            <a:t>Fatigue Cracking</a:t>
          </a:r>
        </a:p>
      </dgm:t>
    </dgm:pt>
    <dgm:pt modelId="{DE4A2270-1D52-4899-AA79-5FE7C1027380}" type="parTrans" cxnId="{6DF27399-9B6D-453F-8919-2D1174CAFFA9}">
      <dgm:prSet/>
      <dgm:spPr/>
      <dgm:t>
        <a:bodyPr/>
        <a:lstStyle/>
        <a:p>
          <a:endParaRPr lang="en-US"/>
        </a:p>
      </dgm:t>
    </dgm:pt>
    <dgm:pt modelId="{E3AACE58-2F01-4130-9FDB-2BB812156822}" type="sibTrans" cxnId="{6DF27399-9B6D-453F-8919-2D1174CAFFA9}">
      <dgm:prSet/>
      <dgm:spPr/>
      <dgm:t>
        <a:bodyPr/>
        <a:lstStyle/>
        <a:p>
          <a:endParaRPr lang="en-US"/>
        </a:p>
      </dgm:t>
    </dgm:pt>
    <dgm:pt modelId="{E0501A18-BAF7-4AEE-87A9-AC0AE706FD9B}">
      <dgm:prSet phldrT="[Text]"/>
      <dgm:spPr/>
      <dgm:t>
        <a:bodyPr/>
        <a:lstStyle/>
        <a:p>
          <a:r>
            <a:rPr lang="en-US" dirty="0"/>
            <a:t>Material</a:t>
          </a:r>
        </a:p>
      </dgm:t>
    </dgm:pt>
    <dgm:pt modelId="{4A4D94E8-7F6C-4A8E-AE90-7E537183DF31}" type="parTrans" cxnId="{CCC0D730-571D-4157-8B7D-5F2D638F9BC3}">
      <dgm:prSet/>
      <dgm:spPr/>
      <dgm:t>
        <a:bodyPr/>
        <a:lstStyle/>
        <a:p>
          <a:endParaRPr lang="en-US"/>
        </a:p>
      </dgm:t>
    </dgm:pt>
    <dgm:pt modelId="{D283F66B-940B-42E5-8F58-FFD97E69E6D9}" type="sibTrans" cxnId="{CCC0D730-571D-4157-8B7D-5F2D638F9BC3}">
      <dgm:prSet/>
      <dgm:spPr/>
      <dgm:t>
        <a:bodyPr/>
        <a:lstStyle/>
        <a:p>
          <a:endParaRPr lang="en-US"/>
        </a:p>
      </dgm:t>
    </dgm:pt>
    <dgm:pt modelId="{00414F53-064E-4D78-9A84-A472888AB381}">
      <dgm:prSet phldrT="[Text]"/>
      <dgm:spPr/>
      <dgm:t>
        <a:bodyPr/>
        <a:lstStyle/>
        <a:p>
          <a:r>
            <a:rPr lang="en-US" dirty="0"/>
            <a:t>Stripping</a:t>
          </a:r>
        </a:p>
      </dgm:t>
    </dgm:pt>
    <dgm:pt modelId="{D9D183C4-86C6-4775-9399-A5DAD48AACE6}" type="parTrans" cxnId="{714416BE-DCDC-4BA0-8CEA-5384859B1234}">
      <dgm:prSet/>
      <dgm:spPr/>
      <dgm:t>
        <a:bodyPr/>
        <a:lstStyle/>
        <a:p>
          <a:endParaRPr lang="en-US"/>
        </a:p>
      </dgm:t>
    </dgm:pt>
    <dgm:pt modelId="{79529C2D-A74B-48FE-8CFB-99A5644C4CC8}" type="sibTrans" cxnId="{714416BE-DCDC-4BA0-8CEA-5384859B1234}">
      <dgm:prSet/>
      <dgm:spPr/>
      <dgm:t>
        <a:bodyPr/>
        <a:lstStyle/>
        <a:p>
          <a:endParaRPr lang="en-US"/>
        </a:p>
      </dgm:t>
    </dgm:pt>
    <dgm:pt modelId="{EDC3B203-3114-49DA-A548-48159A6D32E7}">
      <dgm:prSet phldrT="[Text]"/>
      <dgm:spPr/>
      <dgm:t>
        <a:bodyPr/>
        <a:lstStyle/>
        <a:p>
          <a:r>
            <a:rPr lang="en-US" dirty="0"/>
            <a:t>Climate</a:t>
          </a:r>
        </a:p>
      </dgm:t>
    </dgm:pt>
    <dgm:pt modelId="{5C44D4F1-F047-42D5-8198-8504EC21F954}" type="parTrans" cxnId="{671311AC-D98B-4169-84EF-B17847FB0C25}">
      <dgm:prSet/>
      <dgm:spPr/>
      <dgm:t>
        <a:bodyPr/>
        <a:lstStyle/>
        <a:p>
          <a:endParaRPr lang="en-US"/>
        </a:p>
      </dgm:t>
    </dgm:pt>
    <dgm:pt modelId="{8202ACB2-4E40-4AE5-AA48-A5CFAEF53005}" type="sibTrans" cxnId="{671311AC-D98B-4169-84EF-B17847FB0C25}">
      <dgm:prSet/>
      <dgm:spPr/>
      <dgm:t>
        <a:bodyPr/>
        <a:lstStyle/>
        <a:p>
          <a:endParaRPr lang="en-US"/>
        </a:p>
      </dgm:t>
    </dgm:pt>
    <dgm:pt modelId="{016A3024-EC5A-4566-9A85-2193A2F2611A}">
      <dgm:prSet phldrT="[Text]"/>
      <dgm:spPr/>
      <dgm:t>
        <a:bodyPr/>
        <a:lstStyle/>
        <a:p>
          <a:r>
            <a:rPr lang="en-US" dirty="0"/>
            <a:t>Rutting</a:t>
          </a:r>
        </a:p>
      </dgm:t>
    </dgm:pt>
    <dgm:pt modelId="{0AFF2DB6-B1B0-459D-A24F-B3C9B1756F03}" type="parTrans" cxnId="{772E82D7-60E6-435E-849A-0981F2529AC4}">
      <dgm:prSet/>
      <dgm:spPr/>
      <dgm:t>
        <a:bodyPr/>
        <a:lstStyle/>
        <a:p>
          <a:endParaRPr lang="en-US"/>
        </a:p>
      </dgm:t>
    </dgm:pt>
    <dgm:pt modelId="{D22F6619-BB96-41DA-9292-483C76A4E7F5}" type="sibTrans" cxnId="{772E82D7-60E6-435E-849A-0981F2529AC4}">
      <dgm:prSet/>
      <dgm:spPr/>
      <dgm:t>
        <a:bodyPr/>
        <a:lstStyle/>
        <a:p>
          <a:endParaRPr lang="en-US"/>
        </a:p>
      </dgm:t>
    </dgm:pt>
    <dgm:pt modelId="{C8717ED2-D2E4-4FF6-A2F7-25296AE1C81F}">
      <dgm:prSet phldrT="[Text]"/>
      <dgm:spPr/>
      <dgm:t>
        <a:bodyPr/>
        <a:lstStyle/>
        <a:p>
          <a:r>
            <a:rPr lang="en-US" dirty="0"/>
            <a:t>Construction</a:t>
          </a:r>
        </a:p>
      </dgm:t>
    </dgm:pt>
    <dgm:pt modelId="{AF790A04-4E55-4725-8E4C-56964982CC10}" type="parTrans" cxnId="{68B35286-BA56-4DA4-985E-00D1E88655F2}">
      <dgm:prSet/>
      <dgm:spPr/>
      <dgm:t>
        <a:bodyPr/>
        <a:lstStyle/>
        <a:p>
          <a:endParaRPr lang="en-US"/>
        </a:p>
      </dgm:t>
    </dgm:pt>
    <dgm:pt modelId="{B85EC7D2-E834-415F-80B1-6BBADBD12518}" type="sibTrans" cxnId="{68B35286-BA56-4DA4-985E-00D1E88655F2}">
      <dgm:prSet/>
      <dgm:spPr/>
      <dgm:t>
        <a:bodyPr/>
        <a:lstStyle/>
        <a:p>
          <a:endParaRPr lang="en-US"/>
        </a:p>
      </dgm:t>
    </dgm:pt>
    <dgm:pt modelId="{9CFCDB4D-6F5C-4347-B7FE-084E4032249E}">
      <dgm:prSet phldrT="[Text]"/>
      <dgm:spPr/>
      <dgm:t>
        <a:bodyPr/>
        <a:lstStyle/>
        <a:p>
          <a:r>
            <a:rPr lang="en-US" dirty="0"/>
            <a:t>Roller marks</a:t>
          </a:r>
        </a:p>
      </dgm:t>
    </dgm:pt>
    <dgm:pt modelId="{2CC9BEDD-2DB5-4D23-BEAD-A61C57854386}" type="parTrans" cxnId="{60DBE64D-B7BB-464A-898A-894B1913EC7F}">
      <dgm:prSet/>
      <dgm:spPr/>
      <dgm:t>
        <a:bodyPr/>
        <a:lstStyle/>
        <a:p>
          <a:endParaRPr lang="en-US"/>
        </a:p>
      </dgm:t>
    </dgm:pt>
    <dgm:pt modelId="{BC1CAB79-5839-47F6-9E2E-244D73626E4C}" type="sibTrans" cxnId="{60DBE64D-B7BB-464A-898A-894B1913EC7F}">
      <dgm:prSet/>
      <dgm:spPr/>
      <dgm:t>
        <a:bodyPr/>
        <a:lstStyle/>
        <a:p>
          <a:endParaRPr lang="en-US"/>
        </a:p>
      </dgm:t>
    </dgm:pt>
    <dgm:pt modelId="{B809DE58-28C5-40B2-B47B-37281944D944}">
      <dgm:prSet phldrT="[Text]"/>
      <dgm:spPr/>
      <dgm:t>
        <a:bodyPr/>
        <a:lstStyle/>
        <a:p>
          <a:r>
            <a:rPr lang="en-US" dirty="0"/>
            <a:t>Bleeding</a:t>
          </a:r>
        </a:p>
      </dgm:t>
    </dgm:pt>
    <dgm:pt modelId="{99CFA28B-F783-4711-9C78-415226D88BA2}" type="parTrans" cxnId="{8B8591C9-3796-4D7C-A978-5DA675AAA6EC}">
      <dgm:prSet/>
      <dgm:spPr/>
      <dgm:t>
        <a:bodyPr/>
        <a:lstStyle/>
        <a:p>
          <a:endParaRPr lang="en-US"/>
        </a:p>
      </dgm:t>
    </dgm:pt>
    <dgm:pt modelId="{1D3954FF-ABDC-44C5-8572-E3004E8EF1FF}" type="sibTrans" cxnId="{8B8591C9-3796-4D7C-A978-5DA675AAA6EC}">
      <dgm:prSet/>
      <dgm:spPr/>
      <dgm:t>
        <a:bodyPr/>
        <a:lstStyle/>
        <a:p>
          <a:endParaRPr lang="en-US"/>
        </a:p>
      </dgm:t>
    </dgm:pt>
    <dgm:pt modelId="{8C57A3A6-0405-438E-8565-CB104F1C7ED1}">
      <dgm:prSet phldrT="[Text]"/>
      <dgm:spPr/>
      <dgm:t>
        <a:bodyPr/>
        <a:lstStyle/>
        <a:p>
          <a:r>
            <a:rPr lang="en-US" dirty="0"/>
            <a:t>Durability Cracking</a:t>
          </a:r>
        </a:p>
      </dgm:t>
    </dgm:pt>
    <dgm:pt modelId="{00D9BC09-297B-4410-BB22-0E2493930599}" type="parTrans" cxnId="{197CEAE3-78BE-4692-A668-4FCD3FD10799}">
      <dgm:prSet/>
      <dgm:spPr/>
      <dgm:t>
        <a:bodyPr/>
        <a:lstStyle/>
        <a:p>
          <a:endParaRPr lang="en-US"/>
        </a:p>
      </dgm:t>
    </dgm:pt>
    <dgm:pt modelId="{9B2D7FAB-4C2D-405E-B926-97DA1CB5E868}" type="sibTrans" cxnId="{197CEAE3-78BE-4692-A668-4FCD3FD10799}">
      <dgm:prSet/>
      <dgm:spPr/>
      <dgm:t>
        <a:bodyPr/>
        <a:lstStyle/>
        <a:p>
          <a:endParaRPr lang="en-US"/>
        </a:p>
      </dgm:t>
    </dgm:pt>
    <dgm:pt modelId="{4A30F96E-8AAA-4FD7-92C1-7C43983FFD95}">
      <dgm:prSet phldrT="[Text]"/>
      <dgm:spPr/>
      <dgm:t>
        <a:bodyPr/>
        <a:lstStyle/>
        <a:p>
          <a:r>
            <a:rPr lang="en-US" dirty="0"/>
            <a:t>Oxidation</a:t>
          </a:r>
        </a:p>
      </dgm:t>
    </dgm:pt>
    <dgm:pt modelId="{ECEC572A-C46C-454A-BC2B-D5389F45BCCE}" type="parTrans" cxnId="{925111A3-3A89-47F5-B49D-B9B316FAF47D}">
      <dgm:prSet/>
      <dgm:spPr/>
      <dgm:t>
        <a:bodyPr/>
        <a:lstStyle/>
        <a:p>
          <a:endParaRPr lang="en-US"/>
        </a:p>
      </dgm:t>
    </dgm:pt>
    <dgm:pt modelId="{80ABB84F-24B8-430B-A6FF-3D6510C72F04}" type="sibTrans" cxnId="{925111A3-3A89-47F5-B49D-B9B316FAF47D}">
      <dgm:prSet/>
      <dgm:spPr/>
      <dgm:t>
        <a:bodyPr/>
        <a:lstStyle/>
        <a:p>
          <a:endParaRPr lang="en-US"/>
        </a:p>
      </dgm:t>
    </dgm:pt>
    <dgm:pt modelId="{F1C20573-91E3-485E-8490-E605E9ECFCA4}">
      <dgm:prSet phldrT="[Text]"/>
      <dgm:spPr/>
      <dgm:t>
        <a:bodyPr/>
        <a:lstStyle/>
        <a:p>
          <a:r>
            <a:rPr lang="en-US" dirty="0"/>
            <a:t>Blowups</a:t>
          </a:r>
        </a:p>
      </dgm:t>
    </dgm:pt>
    <dgm:pt modelId="{F742E234-328B-4422-B395-414B4D9AA0B2}" type="parTrans" cxnId="{BBA30390-B214-46D8-8A80-65ED4EC79E97}">
      <dgm:prSet/>
      <dgm:spPr/>
      <dgm:t>
        <a:bodyPr/>
        <a:lstStyle/>
        <a:p>
          <a:endParaRPr lang="en-US"/>
        </a:p>
      </dgm:t>
    </dgm:pt>
    <dgm:pt modelId="{FB40C182-CA91-43C7-AA15-FF1854F03DBD}" type="sibTrans" cxnId="{BBA30390-B214-46D8-8A80-65ED4EC79E97}">
      <dgm:prSet/>
      <dgm:spPr/>
      <dgm:t>
        <a:bodyPr/>
        <a:lstStyle/>
        <a:p>
          <a:endParaRPr lang="en-US"/>
        </a:p>
      </dgm:t>
    </dgm:pt>
    <dgm:pt modelId="{DEABF98B-8623-4AE3-965E-86581A68F3EE}">
      <dgm:prSet phldrT="[Text]"/>
      <dgm:spPr/>
      <dgm:t>
        <a:bodyPr/>
        <a:lstStyle/>
        <a:p>
          <a:r>
            <a:rPr lang="en-US" dirty="0"/>
            <a:t>Thermal Cracks</a:t>
          </a:r>
        </a:p>
      </dgm:t>
    </dgm:pt>
    <dgm:pt modelId="{8AE7A1F4-C2CA-49AF-B8AB-AE94EE985A84}" type="parTrans" cxnId="{201DF799-3329-4FF1-9D29-16F56B6FE7E5}">
      <dgm:prSet/>
      <dgm:spPr/>
      <dgm:t>
        <a:bodyPr/>
        <a:lstStyle/>
        <a:p>
          <a:endParaRPr lang="en-US"/>
        </a:p>
      </dgm:t>
    </dgm:pt>
    <dgm:pt modelId="{5EF84DFA-0B5B-4403-B07A-8D5A5C956403}" type="sibTrans" cxnId="{201DF799-3329-4FF1-9D29-16F56B6FE7E5}">
      <dgm:prSet/>
      <dgm:spPr/>
      <dgm:t>
        <a:bodyPr/>
        <a:lstStyle/>
        <a:p>
          <a:endParaRPr lang="en-US"/>
        </a:p>
      </dgm:t>
    </dgm:pt>
    <dgm:pt modelId="{A532A04C-4FFB-4959-8B36-7E6DE3745E51}">
      <dgm:prSet phldrT="[Text]"/>
      <dgm:spPr/>
      <dgm:t>
        <a:bodyPr/>
        <a:lstStyle/>
        <a:p>
          <a:r>
            <a:rPr lang="en-US" dirty="0"/>
            <a:t>Pot holes (freeze thaw)</a:t>
          </a:r>
        </a:p>
      </dgm:t>
    </dgm:pt>
    <dgm:pt modelId="{D239B480-AC7B-464A-8D83-94C0EB84BB5E}" type="parTrans" cxnId="{07B20D81-AF52-4F73-9EB4-4C174E62ACA5}">
      <dgm:prSet/>
      <dgm:spPr/>
      <dgm:t>
        <a:bodyPr/>
        <a:lstStyle/>
        <a:p>
          <a:endParaRPr lang="en-US"/>
        </a:p>
      </dgm:t>
    </dgm:pt>
    <dgm:pt modelId="{E21BFB48-8C53-403D-AC87-8F5E975349F4}" type="sibTrans" cxnId="{07B20D81-AF52-4F73-9EB4-4C174E62ACA5}">
      <dgm:prSet/>
      <dgm:spPr/>
      <dgm:t>
        <a:bodyPr/>
        <a:lstStyle/>
        <a:p>
          <a:endParaRPr lang="en-US"/>
        </a:p>
      </dgm:t>
    </dgm:pt>
    <dgm:pt modelId="{5CF32D8D-4CB1-4D87-9BA5-5AA5A54C7CC1}">
      <dgm:prSet phldrT="[Text]"/>
      <dgm:spPr/>
      <dgm:t>
        <a:bodyPr/>
        <a:lstStyle/>
        <a:p>
          <a:r>
            <a:rPr lang="en-US" dirty="0"/>
            <a:t>Longitudinal Joint</a:t>
          </a:r>
        </a:p>
      </dgm:t>
    </dgm:pt>
    <dgm:pt modelId="{69DCF452-F480-422D-A567-C9284C388900}" type="parTrans" cxnId="{6119B561-18BB-40BD-80D6-E8DF8264FAB4}">
      <dgm:prSet/>
      <dgm:spPr/>
      <dgm:t>
        <a:bodyPr/>
        <a:lstStyle/>
        <a:p>
          <a:endParaRPr lang="en-US"/>
        </a:p>
      </dgm:t>
    </dgm:pt>
    <dgm:pt modelId="{5A5C8194-25DD-43AE-929F-B16842A25895}" type="sibTrans" cxnId="{6119B561-18BB-40BD-80D6-E8DF8264FAB4}">
      <dgm:prSet/>
      <dgm:spPr/>
      <dgm:t>
        <a:bodyPr/>
        <a:lstStyle/>
        <a:p>
          <a:endParaRPr lang="en-US"/>
        </a:p>
      </dgm:t>
    </dgm:pt>
    <dgm:pt modelId="{0A8D9E74-BA46-4DC4-9215-0D80A5B110EA}">
      <dgm:prSet phldrT="[Text]"/>
      <dgm:spPr/>
      <dgm:t>
        <a:bodyPr/>
        <a:lstStyle/>
        <a:p>
          <a:r>
            <a:rPr lang="en-US" dirty="0"/>
            <a:t>Polishing</a:t>
          </a:r>
        </a:p>
      </dgm:t>
    </dgm:pt>
    <dgm:pt modelId="{BD6A5D70-3F29-4B77-9ABB-E44AD534672F}" type="parTrans" cxnId="{FE6A8630-B4F2-47B5-8A6F-5A411F15B6A5}">
      <dgm:prSet/>
      <dgm:spPr/>
      <dgm:t>
        <a:bodyPr/>
        <a:lstStyle/>
        <a:p>
          <a:endParaRPr lang="en-US"/>
        </a:p>
      </dgm:t>
    </dgm:pt>
    <dgm:pt modelId="{5E55B17E-76E1-419C-810A-8B40BC0F007E}" type="sibTrans" cxnId="{FE6A8630-B4F2-47B5-8A6F-5A411F15B6A5}">
      <dgm:prSet/>
      <dgm:spPr/>
      <dgm:t>
        <a:bodyPr/>
        <a:lstStyle/>
        <a:p>
          <a:endParaRPr lang="en-US"/>
        </a:p>
      </dgm:t>
    </dgm:pt>
    <dgm:pt modelId="{F9F04625-CC41-46E8-A600-DDC930965244}">
      <dgm:prSet phldrT="[Text]"/>
      <dgm:spPr/>
      <dgm:t>
        <a:bodyPr/>
        <a:lstStyle/>
        <a:p>
          <a:r>
            <a:rPr lang="en-US" dirty="0"/>
            <a:t>Mat Tearing</a:t>
          </a:r>
        </a:p>
      </dgm:t>
    </dgm:pt>
    <dgm:pt modelId="{C4FD8A37-672E-49CC-A28F-4486D505FCE0}" type="parTrans" cxnId="{21D3D783-D905-467D-90BC-6BE65EA258A4}">
      <dgm:prSet/>
      <dgm:spPr/>
      <dgm:t>
        <a:bodyPr/>
        <a:lstStyle/>
        <a:p>
          <a:endParaRPr lang="en-US"/>
        </a:p>
      </dgm:t>
    </dgm:pt>
    <dgm:pt modelId="{D135E69F-5E14-460C-8CD1-D40839DDA652}" type="sibTrans" cxnId="{21D3D783-D905-467D-90BC-6BE65EA258A4}">
      <dgm:prSet/>
      <dgm:spPr/>
      <dgm:t>
        <a:bodyPr/>
        <a:lstStyle/>
        <a:p>
          <a:endParaRPr lang="en-US"/>
        </a:p>
      </dgm:t>
    </dgm:pt>
    <dgm:pt modelId="{86B55B56-CC8F-429D-A268-D6B655444120}">
      <dgm:prSet phldrT="[Text]"/>
      <dgm:spPr/>
      <dgm:t>
        <a:bodyPr/>
        <a:lstStyle/>
        <a:p>
          <a:r>
            <a:rPr lang="en-US" dirty="0"/>
            <a:t>Segregation</a:t>
          </a:r>
        </a:p>
      </dgm:t>
    </dgm:pt>
    <dgm:pt modelId="{B007D185-E01C-417D-BABC-E6C75FA804BA}" type="parTrans" cxnId="{AE55C846-9B42-43B1-8F60-0E5C6CD4C0E1}">
      <dgm:prSet/>
      <dgm:spPr/>
      <dgm:t>
        <a:bodyPr/>
        <a:lstStyle/>
        <a:p>
          <a:endParaRPr lang="en-US"/>
        </a:p>
      </dgm:t>
    </dgm:pt>
    <dgm:pt modelId="{2BB1ECA4-D934-4AEE-BAC7-5CAEA00A64F7}" type="sibTrans" cxnId="{AE55C846-9B42-43B1-8F60-0E5C6CD4C0E1}">
      <dgm:prSet/>
      <dgm:spPr/>
      <dgm:t>
        <a:bodyPr/>
        <a:lstStyle/>
        <a:p>
          <a:endParaRPr lang="en-US"/>
        </a:p>
      </dgm:t>
    </dgm:pt>
    <dgm:pt modelId="{5F39074E-C577-4794-8322-B721A7E5887D}">
      <dgm:prSet phldrT="[Text]"/>
      <dgm:spPr/>
      <dgm:t>
        <a:bodyPr/>
        <a:lstStyle/>
        <a:p>
          <a:r>
            <a:rPr lang="en-US" dirty="0"/>
            <a:t>Corner Breaks</a:t>
          </a:r>
        </a:p>
      </dgm:t>
    </dgm:pt>
    <dgm:pt modelId="{B1AE669B-D327-4433-93F8-C30791505FD8}" type="parTrans" cxnId="{4398C583-E5BF-46E3-B037-9FE149EE8313}">
      <dgm:prSet/>
      <dgm:spPr/>
      <dgm:t>
        <a:bodyPr/>
        <a:lstStyle/>
        <a:p>
          <a:endParaRPr lang="en-US"/>
        </a:p>
      </dgm:t>
    </dgm:pt>
    <dgm:pt modelId="{D7000B5F-DB1F-4D6B-9CF3-9EB8E388280F}" type="sibTrans" cxnId="{4398C583-E5BF-46E3-B037-9FE149EE8313}">
      <dgm:prSet/>
      <dgm:spPr/>
      <dgm:t>
        <a:bodyPr/>
        <a:lstStyle/>
        <a:p>
          <a:endParaRPr lang="en-US"/>
        </a:p>
      </dgm:t>
    </dgm:pt>
    <dgm:pt modelId="{FB901274-D7DB-4B01-BCFA-5E06036F805E}">
      <dgm:prSet phldrT="[Text]"/>
      <dgm:spPr/>
      <dgm:t>
        <a:bodyPr/>
        <a:lstStyle/>
        <a:p>
          <a:r>
            <a:rPr lang="en-US" dirty="0"/>
            <a:t>Faulting</a:t>
          </a:r>
        </a:p>
      </dgm:t>
    </dgm:pt>
    <dgm:pt modelId="{52805FAF-4595-45EF-9A54-1B1829E86726}" type="parTrans" cxnId="{59AE2033-4E18-4782-BC91-DBF5295DA5D7}">
      <dgm:prSet/>
      <dgm:spPr/>
      <dgm:t>
        <a:bodyPr/>
        <a:lstStyle/>
        <a:p>
          <a:endParaRPr lang="en-US"/>
        </a:p>
      </dgm:t>
    </dgm:pt>
    <dgm:pt modelId="{42380EAF-3274-46E1-AEC8-481B1FC90BB0}" type="sibTrans" cxnId="{59AE2033-4E18-4782-BC91-DBF5295DA5D7}">
      <dgm:prSet/>
      <dgm:spPr/>
      <dgm:t>
        <a:bodyPr/>
        <a:lstStyle/>
        <a:p>
          <a:endParaRPr lang="en-US"/>
        </a:p>
      </dgm:t>
    </dgm:pt>
    <dgm:pt modelId="{849F84EB-CDE1-4B4B-AB21-2F05C1484C33}">
      <dgm:prSet phldrT="[Text]"/>
      <dgm:spPr/>
      <dgm:t>
        <a:bodyPr/>
        <a:lstStyle/>
        <a:p>
          <a:r>
            <a:rPr lang="en-US" dirty="0"/>
            <a:t>Rutting</a:t>
          </a:r>
        </a:p>
      </dgm:t>
    </dgm:pt>
    <dgm:pt modelId="{E74AE472-D287-4FC3-83AA-1C6C97935660}" type="parTrans" cxnId="{E54AC24A-DC27-4BDC-BDA2-1540DEBC4956}">
      <dgm:prSet/>
      <dgm:spPr/>
      <dgm:t>
        <a:bodyPr/>
        <a:lstStyle/>
        <a:p>
          <a:endParaRPr lang="en-US"/>
        </a:p>
      </dgm:t>
    </dgm:pt>
    <dgm:pt modelId="{E93EAD43-321A-4866-BF34-B18A4BE3BAC8}" type="sibTrans" cxnId="{E54AC24A-DC27-4BDC-BDA2-1540DEBC4956}">
      <dgm:prSet/>
      <dgm:spPr/>
      <dgm:t>
        <a:bodyPr/>
        <a:lstStyle/>
        <a:p>
          <a:endParaRPr lang="en-US"/>
        </a:p>
      </dgm:t>
    </dgm:pt>
    <dgm:pt modelId="{CFEF2276-5358-4966-95C1-7999E98B3ABD}" type="pres">
      <dgm:prSet presAssocID="{E4199C47-6A00-45F4-BA0D-AB428AFBD98A}" presName="cycleMatrixDiagram" presStyleCnt="0">
        <dgm:presLayoutVars>
          <dgm:chMax val="1"/>
          <dgm:dir/>
          <dgm:animLvl val="lvl"/>
          <dgm:resizeHandles val="exact"/>
        </dgm:presLayoutVars>
      </dgm:prSet>
      <dgm:spPr/>
    </dgm:pt>
    <dgm:pt modelId="{AD272DA8-A986-4005-A981-ED51E4BFAA8A}" type="pres">
      <dgm:prSet presAssocID="{E4199C47-6A00-45F4-BA0D-AB428AFBD98A}" presName="children" presStyleCnt="0"/>
      <dgm:spPr/>
    </dgm:pt>
    <dgm:pt modelId="{1B03E8E2-E303-425D-A6B1-74B27A1CDA6F}" type="pres">
      <dgm:prSet presAssocID="{E4199C47-6A00-45F4-BA0D-AB428AFBD98A}" presName="child1group" presStyleCnt="0"/>
      <dgm:spPr/>
    </dgm:pt>
    <dgm:pt modelId="{81A49819-DBB0-440E-A9AD-9F4D7895CACF}" type="pres">
      <dgm:prSet presAssocID="{E4199C47-6A00-45F4-BA0D-AB428AFBD98A}" presName="child1" presStyleLbl="bgAcc1" presStyleIdx="0" presStyleCnt="4"/>
      <dgm:spPr/>
    </dgm:pt>
    <dgm:pt modelId="{8CB3E8F2-4ACB-485A-A3B8-A12EF0C8C27C}" type="pres">
      <dgm:prSet presAssocID="{E4199C47-6A00-45F4-BA0D-AB428AFBD98A}" presName="child1Text" presStyleLbl="bgAcc1" presStyleIdx="0" presStyleCnt="4">
        <dgm:presLayoutVars>
          <dgm:bulletEnabled val="1"/>
        </dgm:presLayoutVars>
      </dgm:prSet>
      <dgm:spPr/>
    </dgm:pt>
    <dgm:pt modelId="{D34EAE32-6F4D-4283-A0FE-5C4979F427C8}" type="pres">
      <dgm:prSet presAssocID="{E4199C47-6A00-45F4-BA0D-AB428AFBD98A}" presName="child2group" presStyleCnt="0"/>
      <dgm:spPr/>
    </dgm:pt>
    <dgm:pt modelId="{DC2AD678-ED0A-45A0-ADD5-8F5A7BDE5F44}" type="pres">
      <dgm:prSet presAssocID="{E4199C47-6A00-45F4-BA0D-AB428AFBD98A}" presName="child2" presStyleLbl="bgAcc1" presStyleIdx="1" presStyleCnt="4"/>
      <dgm:spPr/>
    </dgm:pt>
    <dgm:pt modelId="{C1E01272-2949-425F-9815-64F165ACB106}" type="pres">
      <dgm:prSet presAssocID="{E4199C47-6A00-45F4-BA0D-AB428AFBD98A}" presName="child2Text" presStyleLbl="bgAcc1" presStyleIdx="1" presStyleCnt="4">
        <dgm:presLayoutVars>
          <dgm:bulletEnabled val="1"/>
        </dgm:presLayoutVars>
      </dgm:prSet>
      <dgm:spPr/>
    </dgm:pt>
    <dgm:pt modelId="{03A05199-10DA-45EB-A9FE-5DEDEC875BAD}" type="pres">
      <dgm:prSet presAssocID="{E4199C47-6A00-45F4-BA0D-AB428AFBD98A}" presName="child3group" presStyleCnt="0"/>
      <dgm:spPr/>
    </dgm:pt>
    <dgm:pt modelId="{47D31AC6-5094-4ED4-A5CA-0E35F58F5828}" type="pres">
      <dgm:prSet presAssocID="{E4199C47-6A00-45F4-BA0D-AB428AFBD98A}" presName="child3" presStyleLbl="bgAcc1" presStyleIdx="2" presStyleCnt="4"/>
      <dgm:spPr/>
    </dgm:pt>
    <dgm:pt modelId="{79E1DFE4-725C-4EC4-B475-818D2ABE11DD}" type="pres">
      <dgm:prSet presAssocID="{E4199C47-6A00-45F4-BA0D-AB428AFBD98A}" presName="child3Text" presStyleLbl="bgAcc1" presStyleIdx="2" presStyleCnt="4">
        <dgm:presLayoutVars>
          <dgm:bulletEnabled val="1"/>
        </dgm:presLayoutVars>
      </dgm:prSet>
      <dgm:spPr/>
    </dgm:pt>
    <dgm:pt modelId="{A2D5C45D-AD46-4D54-BFB9-9CDD84CE189B}" type="pres">
      <dgm:prSet presAssocID="{E4199C47-6A00-45F4-BA0D-AB428AFBD98A}" presName="child4group" presStyleCnt="0"/>
      <dgm:spPr/>
    </dgm:pt>
    <dgm:pt modelId="{45EB1BF8-9FE2-4FA3-8993-3AF8F5BC57EA}" type="pres">
      <dgm:prSet presAssocID="{E4199C47-6A00-45F4-BA0D-AB428AFBD98A}" presName="child4" presStyleLbl="bgAcc1" presStyleIdx="3" presStyleCnt="4"/>
      <dgm:spPr/>
    </dgm:pt>
    <dgm:pt modelId="{84F7EBCF-270E-477C-A3AA-5A3BF3944B75}" type="pres">
      <dgm:prSet presAssocID="{E4199C47-6A00-45F4-BA0D-AB428AFBD98A}" presName="child4Text" presStyleLbl="bgAcc1" presStyleIdx="3" presStyleCnt="4">
        <dgm:presLayoutVars>
          <dgm:bulletEnabled val="1"/>
        </dgm:presLayoutVars>
      </dgm:prSet>
      <dgm:spPr/>
    </dgm:pt>
    <dgm:pt modelId="{87474C72-3D74-4044-8996-BE1ACD685215}" type="pres">
      <dgm:prSet presAssocID="{E4199C47-6A00-45F4-BA0D-AB428AFBD98A}" presName="childPlaceholder" presStyleCnt="0"/>
      <dgm:spPr/>
    </dgm:pt>
    <dgm:pt modelId="{516ACA43-7963-43DE-89E5-AA409CF156E7}" type="pres">
      <dgm:prSet presAssocID="{E4199C47-6A00-45F4-BA0D-AB428AFBD98A}" presName="circle" presStyleCnt="0"/>
      <dgm:spPr/>
    </dgm:pt>
    <dgm:pt modelId="{21D68F86-E9AE-4A92-BC17-C9F78CF8F44F}" type="pres">
      <dgm:prSet presAssocID="{E4199C47-6A00-45F4-BA0D-AB428AFBD98A}" presName="quadrant1" presStyleLbl="node1" presStyleIdx="0" presStyleCnt="4">
        <dgm:presLayoutVars>
          <dgm:chMax val="1"/>
          <dgm:bulletEnabled val="1"/>
        </dgm:presLayoutVars>
      </dgm:prSet>
      <dgm:spPr/>
    </dgm:pt>
    <dgm:pt modelId="{5D2844D5-D647-4BD5-81E8-E5E35D02CF0E}" type="pres">
      <dgm:prSet presAssocID="{E4199C47-6A00-45F4-BA0D-AB428AFBD98A}" presName="quadrant2" presStyleLbl="node1" presStyleIdx="1" presStyleCnt="4">
        <dgm:presLayoutVars>
          <dgm:chMax val="1"/>
          <dgm:bulletEnabled val="1"/>
        </dgm:presLayoutVars>
      </dgm:prSet>
      <dgm:spPr/>
    </dgm:pt>
    <dgm:pt modelId="{F10E7833-41EE-4A1C-807B-A589D2041673}" type="pres">
      <dgm:prSet presAssocID="{E4199C47-6A00-45F4-BA0D-AB428AFBD98A}" presName="quadrant3" presStyleLbl="node1" presStyleIdx="2" presStyleCnt="4">
        <dgm:presLayoutVars>
          <dgm:chMax val="1"/>
          <dgm:bulletEnabled val="1"/>
        </dgm:presLayoutVars>
      </dgm:prSet>
      <dgm:spPr/>
    </dgm:pt>
    <dgm:pt modelId="{37E6B869-B1C0-43BE-8E96-8E3D4A4EFAB3}" type="pres">
      <dgm:prSet presAssocID="{E4199C47-6A00-45F4-BA0D-AB428AFBD98A}" presName="quadrant4" presStyleLbl="node1" presStyleIdx="3" presStyleCnt="4">
        <dgm:presLayoutVars>
          <dgm:chMax val="1"/>
          <dgm:bulletEnabled val="1"/>
        </dgm:presLayoutVars>
      </dgm:prSet>
      <dgm:spPr/>
    </dgm:pt>
    <dgm:pt modelId="{1D8C6388-0E94-40B9-A8CE-B83000DFAD14}" type="pres">
      <dgm:prSet presAssocID="{E4199C47-6A00-45F4-BA0D-AB428AFBD98A}" presName="quadrantPlaceholder" presStyleCnt="0"/>
      <dgm:spPr/>
    </dgm:pt>
    <dgm:pt modelId="{A00A9115-E01B-4F96-8DEF-F205A9FF47B7}" type="pres">
      <dgm:prSet presAssocID="{E4199C47-6A00-45F4-BA0D-AB428AFBD98A}" presName="center1" presStyleLbl="fgShp" presStyleIdx="0" presStyleCnt="2"/>
      <dgm:spPr/>
    </dgm:pt>
    <dgm:pt modelId="{ABED8E45-B01A-4007-AF7B-3216AD63E878}" type="pres">
      <dgm:prSet presAssocID="{E4199C47-6A00-45F4-BA0D-AB428AFBD98A}" presName="center2" presStyleLbl="fgShp" presStyleIdx="1" presStyleCnt="2"/>
      <dgm:spPr/>
    </dgm:pt>
  </dgm:ptLst>
  <dgm:cxnLst>
    <dgm:cxn modelId="{C4AEAD05-20CA-4E77-911B-21DF0A0D4DEC}" type="presOf" srcId="{FB901274-D7DB-4B01-BCFA-5E06036F805E}" destId="{8CB3E8F2-4ACB-485A-A3B8-A12EF0C8C27C}" srcOrd="1" destOrd="2" presId="urn:microsoft.com/office/officeart/2005/8/layout/cycle4"/>
    <dgm:cxn modelId="{16C81F0C-F097-428B-BFC6-11A20F844FAD}" type="presOf" srcId="{547E4C40-9F10-4320-9A4C-1AA04270626C}" destId="{81A49819-DBB0-440E-A9AD-9F4D7895CACF}" srcOrd="0" destOrd="0" presId="urn:microsoft.com/office/officeart/2005/8/layout/cycle4"/>
    <dgm:cxn modelId="{C52E5A0F-F73D-4A66-899B-C944F5B52FC4}" type="presOf" srcId="{86B55B56-CC8F-429D-A268-D6B655444120}" destId="{84F7EBCF-270E-477C-A3AA-5A3BF3944B75}" srcOrd="1" destOrd="3" presId="urn:microsoft.com/office/officeart/2005/8/layout/cycle4"/>
    <dgm:cxn modelId="{1DB4B80F-05AF-489C-8D14-3A2CB72FC094}" type="presOf" srcId="{F9F04625-CC41-46E8-A600-DDC930965244}" destId="{45EB1BF8-9FE2-4FA3-8993-3AF8F5BC57EA}" srcOrd="0" destOrd="2" presId="urn:microsoft.com/office/officeart/2005/8/layout/cycle4"/>
    <dgm:cxn modelId="{CDA54E19-9523-40E3-A6B0-6A58817A50BD}" type="presOf" srcId="{9CFCDB4D-6F5C-4347-B7FE-084E4032249E}" destId="{84F7EBCF-270E-477C-A3AA-5A3BF3944B75}" srcOrd="1" destOrd="0" presId="urn:microsoft.com/office/officeart/2005/8/layout/cycle4"/>
    <dgm:cxn modelId="{2C148227-FB54-48F7-8DF5-8E1B5C9DFD03}" type="presOf" srcId="{016A3024-EC5A-4566-9A85-2193A2F2611A}" destId="{47D31AC6-5094-4ED4-A5CA-0E35F58F5828}" srcOrd="0" destOrd="0" presId="urn:microsoft.com/office/officeart/2005/8/layout/cycle4"/>
    <dgm:cxn modelId="{806A7D28-9373-4130-8E1C-05B20123866B}" type="presOf" srcId="{F1C20573-91E3-485E-8490-E605E9ECFCA4}" destId="{79E1DFE4-725C-4EC4-B475-818D2ABE11DD}" srcOrd="1" destOrd="2" presId="urn:microsoft.com/office/officeart/2005/8/layout/cycle4"/>
    <dgm:cxn modelId="{FE6A8630-B4F2-47B5-8A6F-5A411F15B6A5}" srcId="{E0501A18-BAF7-4AEE-87A9-AC0AE706FD9B}" destId="{0A8D9E74-BA46-4DC4-9215-0D80A5B110EA}" srcOrd="3" destOrd="0" parTransId="{BD6A5D70-3F29-4B77-9ABB-E44AD534672F}" sibTransId="{5E55B17E-76E1-419C-810A-8B40BC0F007E}"/>
    <dgm:cxn modelId="{D82E9A30-D831-4B14-BFA2-8F7E0BAB45CA}" type="presOf" srcId="{DEABF98B-8623-4AE3-965E-86581A68F3EE}" destId="{79E1DFE4-725C-4EC4-B475-818D2ABE11DD}" srcOrd="1" destOrd="3" presId="urn:microsoft.com/office/officeart/2005/8/layout/cycle4"/>
    <dgm:cxn modelId="{CCC0D730-571D-4157-8B7D-5F2D638F9BC3}" srcId="{E4199C47-6A00-45F4-BA0D-AB428AFBD98A}" destId="{E0501A18-BAF7-4AEE-87A9-AC0AE706FD9B}" srcOrd="1" destOrd="0" parTransId="{4A4D94E8-7F6C-4A8E-AE90-7E537183DF31}" sibTransId="{D283F66B-940B-42E5-8F58-FFD97E69E6D9}"/>
    <dgm:cxn modelId="{5E5EF231-5F0A-4F4E-B7E5-C99BF91FCF13}" type="presOf" srcId="{5CF32D8D-4CB1-4D87-9BA5-5AA5A54C7CC1}" destId="{45EB1BF8-9FE2-4FA3-8993-3AF8F5BC57EA}" srcOrd="0" destOrd="1" presId="urn:microsoft.com/office/officeart/2005/8/layout/cycle4"/>
    <dgm:cxn modelId="{59AE2033-4E18-4782-BC91-DBF5295DA5D7}" srcId="{B2F16B7C-88C6-4DEB-807E-AB418553394A}" destId="{FB901274-D7DB-4B01-BCFA-5E06036F805E}" srcOrd="2" destOrd="0" parTransId="{52805FAF-4595-45EF-9A54-1B1829E86726}" sibTransId="{42380EAF-3274-46E1-AEC8-481B1FC90BB0}"/>
    <dgm:cxn modelId="{0D34CC3D-0042-4CE1-8893-697469BD9693}" type="presOf" srcId="{8C57A3A6-0405-438E-8565-CB104F1C7ED1}" destId="{C1E01272-2949-425F-9815-64F165ACB106}" srcOrd="1" destOrd="2" presId="urn:microsoft.com/office/officeart/2005/8/layout/cycle4"/>
    <dgm:cxn modelId="{C8076340-0D26-4EFD-8FAA-6825BE38D9C0}" type="presOf" srcId="{B809DE58-28C5-40B2-B47B-37281944D944}" destId="{DC2AD678-ED0A-45A0-ADD5-8F5A7BDE5F44}" srcOrd="0" destOrd="1" presId="urn:microsoft.com/office/officeart/2005/8/layout/cycle4"/>
    <dgm:cxn modelId="{35B1DB5C-EC45-4D96-AB6B-694F1BAE6192}" type="presOf" srcId="{849F84EB-CDE1-4B4B-AB21-2F05C1484C33}" destId="{81A49819-DBB0-440E-A9AD-9F4D7895CACF}" srcOrd="0" destOrd="3" presId="urn:microsoft.com/office/officeart/2005/8/layout/cycle4"/>
    <dgm:cxn modelId="{D777345E-B955-4337-995A-691C572B36EC}" type="presOf" srcId="{F1C20573-91E3-485E-8490-E605E9ECFCA4}" destId="{47D31AC6-5094-4ED4-A5CA-0E35F58F5828}" srcOrd="0" destOrd="2" presId="urn:microsoft.com/office/officeart/2005/8/layout/cycle4"/>
    <dgm:cxn modelId="{6119B561-18BB-40BD-80D6-E8DF8264FAB4}" srcId="{C8717ED2-D2E4-4FF6-A2F7-25296AE1C81F}" destId="{5CF32D8D-4CB1-4D87-9BA5-5AA5A54C7CC1}" srcOrd="1" destOrd="0" parTransId="{69DCF452-F480-422D-A567-C9284C388900}" sibTransId="{5A5C8194-25DD-43AE-929F-B16842A25895}"/>
    <dgm:cxn modelId="{4DB14062-1454-44C0-97E5-640C4029D6B0}" type="presOf" srcId="{E0501A18-BAF7-4AEE-87A9-AC0AE706FD9B}" destId="{5D2844D5-D647-4BD5-81E8-E5E35D02CF0E}" srcOrd="0" destOrd="0" presId="urn:microsoft.com/office/officeart/2005/8/layout/cycle4"/>
    <dgm:cxn modelId="{49CC4265-54E0-496F-86A4-4E73902AA0D6}" type="presOf" srcId="{DEABF98B-8623-4AE3-965E-86581A68F3EE}" destId="{47D31AC6-5094-4ED4-A5CA-0E35F58F5828}" srcOrd="0" destOrd="3" presId="urn:microsoft.com/office/officeart/2005/8/layout/cycle4"/>
    <dgm:cxn modelId="{032D1846-5D41-4A16-A46D-1E2079804A42}" type="presOf" srcId="{00414F53-064E-4D78-9A84-A472888AB381}" destId="{DC2AD678-ED0A-45A0-ADD5-8F5A7BDE5F44}" srcOrd="0" destOrd="0" presId="urn:microsoft.com/office/officeart/2005/8/layout/cycle4"/>
    <dgm:cxn modelId="{AE55C846-9B42-43B1-8F60-0E5C6CD4C0E1}" srcId="{C8717ED2-D2E4-4FF6-A2F7-25296AE1C81F}" destId="{86B55B56-CC8F-429D-A268-D6B655444120}" srcOrd="3" destOrd="0" parTransId="{B007D185-E01C-417D-BABC-E6C75FA804BA}" sibTransId="{2BB1ECA4-D934-4AEE-BAC7-5CAEA00A64F7}"/>
    <dgm:cxn modelId="{E54AC24A-DC27-4BDC-BDA2-1540DEBC4956}" srcId="{B2F16B7C-88C6-4DEB-807E-AB418553394A}" destId="{849F84EB-CDE1-4B4B-AB21-2F05C1484C33}" srcOrd="3" destOrd="0" parTransId="{E74AE472-D287-4FC3-83AA-1C6C97935660}" sibTransId="{E93EAD43-321A-4866-BF34-B18A4BE3BAC8}"/>
    <dgm:cxn modelId="{60DBE64D-B7BB-464A-898A-894B1913EC7F}" srcId="{C8717ED2-D2E4-4FF6-A2F7-25296AE1C81F}" destId="{9CFCDB4D-6F5C-4347-B7FE-084E4032249E}" srcOrd="0" destOrd="0" parTransId="{2CC9BEDD-2DB5-4D23-BEAD-A61C57854386}" sibTransId="{BC1CAB79-5839-47F6-9E2E-244D73626E4C}"/>
    <dgm:cxn modelId="{60D68751-44EF-4A14-AA25-7E5D196C5066}" type="presOf" srcId="{C8717ED2-D2E4-4FF6-A2F7-25296AE1C81F}" destId="{37E6B869-B1C0-43BE-8E96-8E3D4A4EFAB3}" srcOrd="0" destOrd="0" presId="urn:microsoft.com/office/officeart/2005/8/layout/cycle4"/>
    <dgm:cxn modelId="{28D8C752-4FFA-4936-BD35-858F5E12646F}" type="presOf" srcId="{0A8D9E74-BA46-4DC4-9215-0D80A5B110EA}" destId="{C1E01272-2949-425F-9815-64F165ACB106}" srcOrd="1" destOrd="3" presId="urn:microsoft.com/office/officeart/2005/8/layout/cycle4"/>
    <dgm:cxn modelId="{AD472380-F273-44BB-8E2F-E3EC633DAB46}" type="presOf" srcId="{8C57A3A6-0405-438E-8565-CB104F1C7ED1}" destId="{DC2AD678-ED0A-45A0-ADD5-8F5A7BDE5F44}" srcOrd="0" destOrd="2" presId="urn:microsoft.com/office/officeart/2005/8/layout/cycle4"/>
    <dgm:cxn modelId="{07B20D81-AF52-4F73-9EB4-4C174E62ACA5}" srcId="{EDC3B203-3114-49DA-A548-48159A6D32E7}" destId="{A532A04C-4FFB-4959-8B36-7E6DE3745E51}" srcOrd="4" destOrd="0" parTransId="{D239B480-AC7B-464A-8D83-94C0EB84BB5E}" sibTransId="{E21BFB48-8C53-403D-AC87-8F5E975349F4}"/>
    <dgm:cxn modelId="{D92A9B83-C03B-47D7-BF55-18C024B615B0}" type="presOf" srcId="{B2F16B7C-88C6-4DEB-807E-AB418553394A}" destId="{21D68F86-E9AE-4A92-BC17-C9F78CF8F44F}" srcOrd="0" destOrd="0" presId="urn:microsoft.com/office/officeart/2005/8/layout/cycle4"/>
    <dgm:cxn modelId="{4398C583-E5BF-46E3-B037-9FE149EE8313}" srcId="{B2F16B7C-88C6-4DEB-807E-AB418553394A}" destId="{5F39074E-C577-4794-8322-B721A7E5887D}" srcOrd="1" destOrd="0" parTransId="{B1AE669B-D327-4433-93F8-C30791505FD8}" sibTransId="{D7000B5F-DB1F-4D6B-9CF3-9EB8E388280F}"/>
    <dgm:cxn modelId="{21D3D783-D905-467D-90BC-6BE65EA258A4}" srcId="{C8717ED2-D2E4-4FF6-A2F7-25296AE1C81F}" destId="{F9F04625-CC41-46E8-A600-DDC930965244}" srcOrd="2" destOrd="0" parTransId="{C4FD8A37-672E-49CC-A28F-4486D505FCE0}" sibTransId="{D135E69F-5E14-460C-8CD1-D40839DDA652}"/>
    <dgm:cxn modelId="{68B35286-BA56-4DA4-985E-00D1E88655F2}" srcId="{E4199C47-6A00-45F4-BA0D-AB428AFBD98A}" destId="{C8717ED2-D2E4-4FF6-A2F7-25296AE1C81F}" srcOrd="3" destOrd="0" parTransId="{AF790A04-4E55-4725-8E4C-56964982CC10}" sibTransId="{B85EC7D2-E834-415F-80B1-6BBADBD12518}"/>
    <dgm:cxn modelId="{04D7278B-DDC4-4A65-9D48-AD06BC42FC3E}" type="presOf" srcId="{9CFCDB4D-6F5C-4347-B7FE-084E4032249E}" destId="{45EB1BF8-9FE2-4FA3-8993-3AF8F5BC57EA}" srcOrd="0" destOrd="0" presId="urn:microsoft.com/office/officeart/2005/8/layout/cycle4"/>
    <dgm:cxn modelId="{F910F88B-3FE4-4034-AA08-77188483FA8F}" type="presOf" srcId="{86B55B56-CC8F-429D-A268-D6B655444120}" destId="{45EB1BF8-9FE2-4FA3-8993-3AF8F5BC57EA}" srcOrd="0" destOrd="3" presId="urn:microsoft.com/office/officeart/2005/8/layout/cycle4"/>
    <dgm:cxn modelId="{BBA30390-B214-46D8-8A80-65ED4EC79E97}" srcId="{EDC3B203-3114-49DA-A548-48159A6D32E7}" destId="{F1C20573-91E3-485E-8490-E605E9ECFCA4}" srcOrd="2" destOrd="0" parTransId="{F742E234-328B-4422-B395-414B4D9AA0B2}" sibTransId="{FB40C182-CA91-43C7-AA15-FF1854F03DBD}"/>
    <dgm:cxn modelId="{9D132990-C8A4-4B0F-A2F2-5675E6F6476B}" type="presOf" srcId="{A532A04C-4FFB-4959-8B36-7E6DE3745E51}" destId="{79E1DFE4-725C-4EC4-B475-818D2ABE11DD}" srcOrd="1" destOrd="4" presId="urn:microsoft.com/office/officeart/2005/8/layout/cycle4"/>
    <dgm:cxn modelId="{E7296691-750C-48C5-82AE-913A080A46C0}" type="presOf" srcId="{5CF32D8D-4CB1-4D87-9BA5-5AA5A54C7CC1}" destId="{84F7EBCF-270E-477C-A3AA-5A3BF3944B75}" srcOrd="1" destOrd="1" presId="urn:microsoft.com/office/officeart/2005/8/layout/cycle4"/>
    <dgm:cxn modelId="{D6C6B998-111E-4D19-9F9B-E5612D09068B}" type="presOf" srcId="{016A3024-EC5A-4566-9A85-2193A2F2611A}" destId="{79E1DFE4-725C-4EC4-B475-818D2ABE11DD}" srcOrd="1" destOrd="0" presId="urn:microsoft.com/office/officeart/2005/8/layout/cycle4"/>
    <dgm:cxn modelId="{6DF27399-9B6D-453F-8919-2D1174CAFFA9}" srcId="{B2F16B7C-88C6-4DEB-807E-AB418553394A}" destId="{547E4C40-9F10-4320-9A4C-1AA04270626C}" srcOrd="0" destOrd="0" parTransId="{DE4A2270-1D52-4899-AA79-5FE7C1027380}" sibTransId="{E3AACE58-2F01-4130-9FDB-2BB812156822}"/>
    <dgm:cxn modelId="{201DF799-3329-4FF1-9D29-16F56B6FE7E5}" srcId="{EDC3B203-3114-49DA-A548-48159A6D32E7}" destId="{DEABF98B-8623-4AE3-965E-86581A68F3EE}" srcOrd="3" destOrd="0" parTransId="{8AE7A1F4-C2CA-49AF-B8AB-AE94EE985A84}" sibTransId="{5EF84DFA-0B5B-4403-B07A-8D5A5C956403}"/>
    <dgm:cxn modelId="{925111A3-3A89-47F5-B49D-B9B316FAF47D}" srcId="{EDC3B203-3114-49DA-A548-48159A6D32E7}" destId="{4A30F96E-8AAA-4FD7-92C1-7C43983FFD95}" srcOrd="1" destOrd="0" parTransId="{ECEC572A-C46C-454A-BC2B-D5389F45BCCE}" sibTransId="{80ABB84F-24B8-430B-A6FF-3D6510C72F04}"/>
    <dgm:cxn modelId="{671311AC-D98B-4169-84EF-B17847FB0C25}" srcId="{E4199C47-6A00-45F4-BA0D-AB428AFBD98A}" destId="{EDC3B203-3114-49DA-A548-48159A6D32E7}" srcOrd="2" destOrd="0" parTransId="{5C44D4F1-F047-42D5-8198-8504EC21F954}" sibTransId="{8202ACB2-4E40-4AE5-AA48-A5CFAEF53005}"/>
    <dgm:cxn modelId="{F91BD2AD-D848-46D9-8B32-39F2170824FC}" type="presOf" srcId="{4A30F96E-8AAA-4FD7-92C1-7C43983FFD95}" destId="{79E1DFE4-725C-4EC4-B475-818D2ABE11DD}" srcOrd="1" destOrd="1" presId="urn:microsoft.com/office/officeart/2005/8/layout/cycle4"/>
    <dgm:cxn modelId="{045E9BB5-E14D-41EC-BF78-E81E921E1D99}" type="presOf" srcId="{849F84EB-CDE1-4B4B-AB21-2F05C1484C33}" destId="{8CB3E8F2-4ACB-485A-A3B8-A12EF0C8C27C}" srcOrd="1" destOrd="3" presId="urn:microsoft.com/office/officeart/2005/8/layout/cycle4"/>
    <dgm:cxn modelId="{4C0E91B7-9237-41D0-9835-DA7198653FD7}" type="presOf" srcId="{A532A04C-4FFB-4959-8B36-7E6DE3745E51}" destId="{47D31AC6-5094-4ED4-A5CA-0E35F58F5828}" srcOrd="0" destOrd="4" presId="urn:microsoft.com/office/officeart/2005/8/layout/cycle4"/>
    <dgm:cxn modelId="{714416BE-DCDC-4BA0-8CEA-5384859B1234}" srcId="{E0501A18-BAF7-4AEE-87A9-AC0AE706FD9B}" destId="{00414F53-064E-4D78-9A84-A472888AB381}" srcOrd="0" destOrd="0" parTransId="{D9D183C4-86C6-4775-9399-A5DAD48AACE6}" sibTransId="{79529C2D-A74B-48FE-8CFB-99A5644C4CC8}"/>
    <dgm:cxn modelId="{BC6F76C4-9A11-4735-AE36-0835A33E620E}" type="presOf" srcId="{5F39074E-C577-4794-8322-B721A7E5887D}" destId="{81A49819-DBB0-440E-A9AD-9F4D7895CACF}" srcOrd="0" destOrd="1" presId="urn:microsoft.com/office/officeart/2005/8/layout/cycle4"/>
    <dgm:cxn modelId="{8B8591C9-3796-4D7C-A978-5DA675AAA6EC}" srcId="{E0501A18-BAF7-4AEE-87A9-AC0AE706FD9B}" destId="{B809DE58-28C5-40B2-B47B-37281944D944}" srcOrd="1" destOrd="0" parTransId="{99CFA28B-F783-4711-9C78-415226D88BA2}" sibTransId="{1D3954FF-ABDC-44C5-8572-E3004E8EF1FF}"/>
    <dgm:cxn modelId="{7BF0F8CA-285F-4F57-A4CC-32B3EC75EBEC}" type="presOf" srcId="{00414F53-064E-4D78-9A84-A472888AB381}" destId="{C1E01272-2949-425F-9815-64F165ACB106}" srcOrd="1" destOrd="0" presId="urn:microsoft.com/office/officeart/2005/8/layout/cycle4"/>
    <dgm:cxn modelId="{6CCAD0CE-FB52-462E-9BDF-B7BD6F82FF95}" type="presOf" srcId="{0A8D9E74-BA46-4DC4-9215-0D80A5B110EA}" destId="{DC2AD678-ED0A-45A0-ADD5-8F5A7BDE5F44}" srcOrd="0" destOrd="3" presId="urn:microsoft.com/office/officeart/2005/8/layout/cycle4"/>
    <dgm:cxn modelId="{E4AC68D1-8607-49D9-8776-9A166A3EF968}" srcId="{E4199C47-6A00-45F4-BA0D-AB428AFBD98A}" destId="{B2F16B7C-88C6-4DEB-807E-AB418553394A}" srcOrd="0" destOrd="0" parTransId="{60D6237E-7C5F-472C-9985-CF61A5545A76}" sibTransId="{48D568BE-C9AE-42F8-B054-9F97B4ED1683}"/>
    <dgm:cxn modelId="{73F532D4-E67B-460A-B8B2-8ED9BCAAE358}" type="presOf" srcId="{F9F04625-CC41-46E8-A600-DDC930965244}" destId="{84F7EBCF-270E-477C-A3AA-5A3BF3944B75}" srcOrd="1" destOrd="2" presId="urn:microsoft.com/office/officeart/2005/8/layout/cycle4"/>
    <dgm:cxn modelId="{D74658D5-E466-4726-8DC4-EE097D52908B}" type="presOf" srcId="{5F39074E-C577-4794-8322-B721A7E5887D}" destId="{8CB3E8F2-4ACB-485A-A3B8-A12EF0C8C27C}" srcOrd="1" destOrd="1" presId="urn:microsoft.com/office/officeart/2005/8/layout/cycle4"/>
    <dgm:cxn modelId="{772E82D7-60E6-435E-849A-0981F2529AC4}" srcId="{EDC3B203-3114-49DA-A548-48159A6D32E7}" destId="{016A3024-EC5A-4566-9A85-2193A2F2611A}" srcOrd="0" destOrd="0" parTransId="{0AFF2DB6-B1B0-459D-A24F-B3C9B1756F03}" sibTransId="{D22F6619-BB96-41DA-9292-483C76A4E7F5}"/>
    <dgm:cxn modelId="{AC00A8DC-F837-4806-86CA-B1A971624129}" type="presOf" srcId="{547E4C40-9F10-4320-9A4C-1AA04270626C}" destId="{8CB3E8F2-4ACB-485A-A3B8-A12EF0C8C27C}" srcOrd="1" destOrd="0" presId="urn:microsoft.com/office/officeart/2005/8/layout/cycle4"/>
    <dgm:cxn modelId="{227D64DD-B14E-4A65-8BA3-680C8D1B52F9}" type="presOf" srcId="{B809DE58-28C5-40B2-B47B-37281944D944}" destId="{C1E01272-2949-425F-9815-64F165ACB106}" srcOrd="1" destOrd="1" presId="urn:microsoft.com/office/officeart/2005/8/layout/cycle4"/>
    <dgm:cxn modelId="{6E2A47DD-732A-4F1F-83B1-E2EEF6D072DD}" type="presOf" srcId="{4A30F96E-8AAA-4FD7-92C1-7C43983FFD95}" destId="{47D31AC6-5094-4ED4-A5CA-0E35F58F5828}" srcOrd="0" destOrd="1" presId="urn:microsoft.com/office/officeart/2005/8/layout/cycle4"/>
    <dgm:cxn modelId="{E88F01E0-1E0E-4746-9AE7-17D356A28707}" type="presOf" srcId="{FB901274-D7DB-4B01-BCFA-5E06036F805E}" destId="{81A49819-DBB0-440E-A9AD-9F4D7895CACF}" srcOrd="0" destOrd="2" presId="urn:microsoft.com/office/officeart/2005/8/layout/cycle4"/>
    <dgm:cxn modelId="{197CEAE3-78BE-4692-A668-4FCD3FD10799}" srcId="{E0501A18-BAF7-4AEE-87A9-AC0AE706FD9B}" destId="{8C57A3A6-0405-438E-8565-CB104F1C7ED1}" srcOrd="2" destOrd="0" parTransId="{00D9BC09-297B-4410-BB22-0E2493930599}" sibTransId="{9B2D7FAB-4C2D-405E-B926-97DA1CB5E868}"/>
    <dgm:cxn modelId="{5BF770E4-E9AF-46CB-89B5-86476C91475D}" type="presOf" srcId="{E4199C47-6A00-45F4-BA0D-AB428AFBD98A}" destId="{CFEF2276-5358-4966-95C1-7999E98B3ABD}" srcOrd="0" destOrd="0" presId="urn:microsoft.com/office/officeart/2005/8/layout/cycle4"/>
    <dgm:cxn modelId="{542DAAFE-BE07-44DC-B425-48B8836D063E}" type="presOf" srcId="{EDC3B203-3114-49DA-A548-48159A6D32E7}" destId="{F10E7833-41EE-4A1C-807B-A589D2041673}" srcOrd="0" destOrd="0" presId="urn:microsoft.com/office/officeart/2005/8/layout/cycle4"/>
    <dgm:cxn modelId="{173D9473-169F-4227-B66E-7EE1A6A8AF66}" type="presParOf" srcId="{CFEF2276-5358-4966-95C1-7999E98B3ABD}" destId="{AD272DA8-A986-4005-A981-ED51E4BFAA8A}" srcOrd="0" destOrd="0" presId="urn:microsoft.com/office/officeart/2005/8/layout/cycle4"/>
    <dgm:cxn modelId="{40E6D499-5E70-49F0-851E-8C0A753984DC}" type="presParOf" srcId="{AD272DA8-A986-4005-A981-ED51E4BFAA8A}" destId="{1B03E8E2-E303-425D-A6B1-74B27A1CDA6F}" srcOrd="0" destOrd="0" presId="urn:microsoft.com/office/officeart/2005/8/layout/cycle4"/>
    <dgm:cxn modelId="{C7465487-6B95-406A-B43D-900C59EEC356}" type="presParOf" srcId="{1B03E8E2-E303-425D-A6B1-74B27A1CDA6F}" destId="{81A49819-DBB0-440E-A9AD-9F4D7895CACF}" srcOrd="0" destOrd="0" presId="urn:microsoft.com/office/officeart/2005/8/layout/cycle4"/>
    <dgm:cxn modelId="{EB0731D1-D796-498D-85C4-CAB0AC4A7ABD}" type="presParOf" srcId="{1B03E8E2-E303-425D-A6B1-74B27A1CDA6F}" destId="{8CB3E8F2-4ACB-485A-A3B8-A12EF0C8C27C}" srcOrd="1" destOrd="0" presId="urn:microsoft.com/office/officeart/2005/8/layout/cycle4"/>
    <dgm:cxn modelId="{75DAC430-BCD0-4362-85BC-A46FD1B7E710}" type="presParOf" srcId="{AD272DA8-A986-4005-A981-ED51E4BFAA8A}" destId="{D34EAE32-6F4D-4283-A0FE-5C4979F427C8}" srcOrd="1" destOrd="0" presId="urn:microsoft.com/office/officeart/2005/8/layout/cycle4"/>
    <dgm:cxn modelId="{594A71B6-2D82-48BA-A2DA-33B9EBEA9C25}" type="presParOf" srcId="{D34EAE32-6F4D-4283-A0FE-5C4979F427C8}" destId="{DC2AD678-ED0A-45A0-ADD5-8F5A7BDE5F44}" srcOrd="0" destOrd="0" presId="urn:microsoft.com/office/officeart/2005/8/layout/cycle4"/>
    <dgm:cxn modelId="{70035835-7869-4915-9ABA-E1BF64A6E5B9}" type="presParOf" srcId="{D34EAE32-6F4D-4283-A0FE-5C4979F427C8}" destId="{C1E01272-2949-425F-9815-64F165ACB106}" srcOrd="1" destOrd="0" presId="urn:microsoft.com/office/officeart/2005/8/layout/cycle4"/>
    <dgm:cxn modelId="{E22B7CC2-7F1F-42EB-9C48-F69ABE523EDE}" type="presParOf" srcId="{AD272DA8-A986-4005-A981-ED51E4BFAA8A}" destId="{03A05199-10DA-45EB-A9FE-5DEDEC875BAD}" srcOrd="2" destOrd="0" presId="urn:microsoft.com/office/officeart/2005/8/layout/cycle4"/>
    <dgm:cxn modelId="{320820CB-DE0C-4596-AA19-4C347A01244D}" type="presParOf" srcId="{03A05199-10DA-45EB-A9FE-5DEDEC875BAD}" destId="{47D31AC6-5094-4ED4-A5CA-0E35F58F5828}" srcOrd="0" destOrd="0" presId="urn:microsoft.com/office/officeart/2005/8/layout/cycle4"/>
    <dgm:cxn modelId="{B2345E3E-4128-4019-A1E7-EBC3CAB76DB4}" type="presParOf" srcId="{03A05199-10DA-45EB-A9FE-5DEDEC875BAD}" destId="{79E1DFE4-725C-4EC4-B475-818D2ABE11DD}" srcOrd="1" destOrd="0" presId="urn:microsoft.com/office/officeart/2005/8/layout/cycle4"/>
    <dgm:cxn modelId="{825DA861-054B-4C3C-B121-063032D374A1}" type="presParOf" srcId="{AD272DA8-A986-4005-A981-ED51E4BFAA8A}" destId="{A2D5C45D-AD46-4D54-BFB9-9CDD84CE189B}" srcOrd="3" destOrd="0" presId="urn:microsoft.com/office/officeart/2005/8/layout/cycle4"/>
    <dgm:cxn modelId="{DE56E96D-9CE9-4AB1-B612-5660A4E36F7B}" type="presParOf" srcId="{A2D5C45D-AD46-4D54-BFB9-9CDD84CE189B}" destId="{45EB1BF8-9FE2-4FA3-8993-3AF8F5BC57EA}" srcOrd="0" destOrd="0" presId="urn:microsoft.com/office/officeart/2005/8/layout/cycle4"/>
    <dgm:cxn modelId="{3D58FCAD-0A84-4C49-8BFD-C9EF2D00BAC1}" type="presParOf" srcId="{A2D5C45D-AD46-4D54-BFB9-9CDD84CE189B}" destId="{84F7EBCF-270E-477C-A3AA-5A3BF3944B75}" srcOrd="1" destOrd="0" presId="urn:microsoft.com/office/officeart/2005/8/layout/cycle4"/>
    <dgm:cxn modelId="{D9329C85-8657-4E38-B76F-E8E08D167D2C}" type="presParOf" srcId="{AD272DA8-A986-4005-A981-ED51E4BFAA8A}" destId="{87474C72-3D74-4044-8996-BE1ACD685215}" srcOrd="4" destOrd="0" presId="urn:microsoft.com/office/officeart/2005/8/layout/cycle4"/>
    <dgm:cxn modelId="{08D7F839-832F-4B4A-9D4B-3A3F34CCCFFC}" type="presParOf" srcId="{CFEF2276-5358-4966-95C1-7999E98B3ABD}" destId="{516ACA43-7963-43DE-89E5-AA409CF156E7}" srcOrd="1" destOrd="0" presId="urn:microsoft.com/office/officeart/2005/8/layout/cycle4"/>
    <dgm:cxn modelId="{4A3F8F92-F8DD-42DE-97AC-325958BDC7B6}" type="presParOf" srcId="{516ACA43-7963-43DE-89E5-AA409CF156E7}" destId="{21D68F86-E9AE-4A92-BC17-C9F78CF8F44F}" srcOrd="0" destOrd="0" presId="urn:microsoft.com/office/officeart/2005/8/layout/cycle4"/>
    <dgm:cxn modelId="{C14BF35E-C939-4151-8D28-A934521AEA11}" type="presParOf" srcId="{516ACA43-7963-43DE-89E5-AA409CF156E7}" destId="{5D2844D5-D647-4BD5-81E8-E5E35D02CF0E}" srcOrd="1" destOrd="0" presId="urn:microsoft.com/office/officeart/2005/8/layout/cycle4"/>
    <dgm:cxn modelId="{267856B5-61A1-4BAD-ACF3-F980F19566B7}" type="presParOf" srcId="{516ACA43-7963-43DE-89E5-AA409CF156E7}" destId="{F10E7833-41EE-4A1C-807B-A589D2041673}" srcOrd="2" destOrd="0" presId="urn:microsoft.com/office/officeart/2005/8/layout/cycle4"/>
    <dgm:cxn modelId="{2F13D1C8-6AC6-4D46-8E54-055C0411A9DA}" type="presParOf" srcId="{516ACA43-7963-43DE-89E5-AA409CF156E7}" destId="{37E6B869-B1C0-43BE-8E96-8E3D4A4EFAB3}" srcOrd="3" destOrd="0" presId="urn:microsoft.com/office/officeart/2005/8/layout/cycle4"/>
    <dgm:cxn modelId="{3E9D990E-6798-49B3-825E-DAF8DB1D03CF}" type="presParOf" srcId="{516ACA43-7963-43DE-89E5-AA409CF156E7}" destId="{1D8C6388-0E94-40B9-A8CE-B83000DFAD14}" srcOrd="4" destOrd="0" presId="urn:microsoft.com/office/officeart/2005/8/layout/cycle4"/>
    <dgm:cxn modelId="{B4D8DECD-6294-4AC8-BFF3-5BCFC4272A2F}" type="presParOf" srcId="{CFEF2276-5358-4966-95C1-7999E98B3ABD}" destId="{A00A9115-E01B-4F96-8DEF-F205A9FF47B7}" srcOrd="2" destOrd="0" presId="urn:microsoft.com/office/officeart/2005/8/layout/cycle4"/>
    <dgm:cxn modelId="{940BD90D-3721-46FF-BBDC-01820A4CFB72}" type="presParOf" srcId="{CFEF2276-5358-4966-95C1-7999E98B3ABD}" destId="{ABED8E45-B01A-4007-AF7B-3216AD63E878}" srcOrd="3" destOrd="0" presId="urn:microsoft.com/office/officeart/2005/8/layout/cycle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BBD4C0-8C7A-4E36-A6FE-01E1579C374B}"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8A07E109-913A-44DC-93BC-3D9F70809893}">
      <dgm:prSet phldrT="[Text]"/>
      <dgm:spPr/>
      <dgm:t>
        <a:bodyPr/>
        <a:lstStyle/>
        <a:p>
          <a:r>
            <a:rPr lang="en-US" dirty="0"/>
            <a:t>Worst First</a:t>
          </a:r>
        </a:p>
      </dgm:t>
    </dgm:pt>
    <dgm:pt modelId="{24506604-2F6E-43A6-8E91-0498F8FE1D1C}" type="parTrans" cxnId="{CF554B49-EF3B-4E6B-A4B8-FBE7A879624F}">
      <dgm:prSet/>
      <dgm:spPr/>
      <dgm:t>
        <a:bodyPr/>
        <a:lstStyle/>
        <a:p>
          <a:endParaRPr lang="en-US"/>
        </a:p>
      </dgm:t>
    </dgm:pt>
    <dgm:pt modelId="{17AAADE5-DB34-4C31-83D1-775C30E1752D}" type="sibTrans" cxnId="{CF554B49-EF3B-4E6B-A4B8-FBE7A879624F}">
      <dgm:prSet/>
      <dgm:spPr/>
      <dgm:t>
        <a:bodyPr/>
        <a:lstStyle/>
        <a:p>
          <a:endParaRPr lang="en-US"/>
        </a:p>
      </dgm:t>
    </dgm:pt>
    <dgm:pt modelId="{D264B4D9-39CE-43DE-9F15-02FB41B31D79}">
      <dgm:prSet phldrT="[Text]"/>
      <dgm:spPr/>
      <dgm:t>
        <a:bodyPr/>
        <a:lstStyle/>
        <a:p>
          <a:r>
            <a:rPr lang="en-US" dirty="0"/>
            <a:t>Right Now</a:t>
          </a:r>
        </a:p>
      </dgm:t>
    </dgm:pt>
    <dgm:pt modelId="{284491FC-2AF5-4D4E-9A95-4D433744EB0C}" type="parTrans" cxnId="{FE6DE50B-A755-499C-93A7-097E05D2FFD5}">
      <dgm:prSet/>
      <dgm:spPr/>
      <dgm:t>
        <a:bodyPr/>
        <a:lstStyle/>
        <a:p>
          <a:endParaRPr lang="en-US"/>
        </a:p>
      </dgm:t>
    </dgm:pt>
    <dgm:pt modelId="{7C0CF202-A698-4BAA-B0DB-8A39721350A1}" type="sibTrans" cxnId="{FE6DE50B-A755-499C-93A7-097E05D2FFD5}">
      <dgm:prSet/>
      <dgm:spPr/>
      <dgm:t>
        <a:bodyPr/>
        <a:lstStyle/>
        <a:p>
          <a:endParaRPr lang="en-US"/>
        </a:p>
      </dgm:t>
    </dgm:pt>
    <dgm:pt modelId="{EFAF0CE8-E199-4F8B-B19F-4E6A260C5FAD}">
      <dgm:prSet phldrT="[Text]"/>
      <dgm:spPr/>
      <dgm:t>
        <a:bodyPr/>
        <a:lstStyle/>
        <a:p>
          <a:r>
            <a:rPr lang="en-US" dirty="0"/>
            <a:t>Pavement Management</a:t>
          </a:r>
        </a:p>
      </dgm:t>
    </dgm:pt>
    <dgm:pt modelId="{A35B2791-3437-46C5-B0F9-CB622817A86B}" type="parTrans" cxnId="{2D4C71B1-8296-45CD-A715-C9011E2BEF56}">
      <dgm:prSet/>
      <dgm:spPr/>
      <dgm:t>
        <a:bodyPr/>
        <a:lstStyle/>
        <a:p>
          <a:endParaRPr lang="en-US"/>
        </a:p>
      </dgm:t>
    </dgm:pt>
    <dgm:pt modelId="{2F08A987-0536-4447-BA54-F76FA3C21072}" type="sibTrans" cxnId="{2D4C71B1-8296-45CD-A715-C9011E2BEF56}">
      <dgm:prSet/>
      <dgm:spPr/>
      <dgm:t>
        <a:bodyPr/>
        <a:lstStyle/>
        <a:p>
          <a:endParaRPr lang="en-US"/>
        </a:p>
      </dgm:t>
    </dgm:pt>
    <dgm:pt modelId="{3708FB37-90EC-42AE-B182-2068E87D3848}">
      <dgm:prSet phldrT="[Text]"/>
      <dgm:spPr/>
      <dgm:t>
        <a:bodyPr/>
        <a:lstStyle/>
        <a:p>
          <a:r>
            <a:rPr lang="en-US" dirty="0"/>
            <a:t>Right Time</a:t>
          </a:r>
        </a:p>
      </dgm:t>
    </dgm:pt>
    <dgm:pt modelId="{1FF21F78-CD62-42F8-AFE2-E05A6D0EFAC8}" type="parTrans" cxnId="{C59AC38A-CD96-4B2A-8184-B425FC7A4C34}">
      <dgm:prSet/>
      <dgm:spPr/>
      <dgm:t>
        <a:bodyPr/>
        <a:lstStyle/>
        <a:p>
          <a:endParaRPr lang="en-US"/>
        </a:p>
      </dgm:t>
    </dgm:pt>
    <dgm:pt modelId="{D91C6D4D-B690-4F3C-87B7-6019F2C7FDD0}" type="sibTrans" cxnId="{C59AC38A-CD96-4B2A-8184-B425FC7A4C34}">
      <dgm:prSet/>
      <dgm:spPr/>
      <dgm:t>
        <a:bodyPr/>
        <a:lstStyle/>
        <a:p>
          <a:endParaRPr lang="en-US"/>
        </a:p>
      </dgm:t>
    </dgm:pt>
    <dgm:pt modelId="{42EF89D6-C260-4E22-8158-C4F8045E704C}">
      <dgm:prSet phldrT="[Text]"/>
      <dgm:spPr/>
      <dgm:t>
        <a:bodyPr/>
        <a:lstStyle/>
        <a:p>
          <a:r>
            <a:rPr lang="en-US" dirty="0"/>
            <a:t>Right Road</a:t>
          </a:r>
        </a:p>
      </dgm:t>
    </dgm:pt>
    <dgm:pt modelId="{FB74108C-389C-4886-A8AD-090910D0D745}" type="parTrans" cxnId="{1ED21CE1-74E0-4A2E-B2CF-E29A1A0F8AC3}">
      <dgm:prSet/>
      <dgm:spPr/>
      <dgm:t>
        <a:bodyPr/>
        <a:lstStyle/>
        <a:p>
          <a:endParaRPr lang="en-US"/>
        </a:p>
      </dgm:t>
    </dgm:pt>
    <dgm:pt modelId="{6B8A0B73-A948-4912-B502-6E3F9DFBB71A}" type="sibTrans" cxnId="{1ED21CE1-74E0-4A2E-B2CF-E29A1A0F8AC3}">
      <dgm:prSet/>
      <dgm:spPr/>
      <dgm:t>
        <a:bodyPr/>
        <a:lstStyle/>
        <a:p>
          <a:endParaRPr lang="en-US"/>
        </a:p>
      </dgm:t>
    </dgm:pt>
    <dgm:pt modelId="{C683AE68-0F1A-4973-8A5E-7DCC1AA574C2}">
      <dgm:prSet phldrT="[Text]"/>
      <dgm:spPr/>
      <dgm:t>
        <a:bodyPr/>
        <a:lstStyle/>
        <a:p>
          <a:r>
            <a:rPr lang="en-US" dirty="0"/>
            <a:t>Right Treatment</a:t>
          </a:r>
        </a:p>
      </dgm:t>
    </dgm:pt>
    <dgm:pt modelId="{35182350-4382-48EF-A92C-9CFDFB858099}" type="parTrans" cxnId="{CE7915E2-C5FD-4F16-9247-85911758BDAB}">
      <dgm:prSet/>
      <dgm:spPr/>
      <dgm:t>
        <a:bodyPr/>
        <a:lstStyle/>
        <a:p>
          <a:endParaRPr lang="en-US"/>
        </a:p>
      </dgm:t>
    </dgm:pt>
    <dgm:pt modelId="{D1516246-1CEA-47A3-88D7-6ADFED843A11}" type="sibTrans" cxnId="{CE7915E2-C5FD-4F16-9247-85911758BDAB}">
      <dgm:prSet/>
      <dgm:spPr/>
      <dgm:t>
        <a:bodyPr/>
        <a:lstStyle/>
        <a:p>
          <a:endParaRPr lang="en-US"/>
        </a:p>
      </dgm:t>
    </dgm:pt>
    <dgm:pt modelId="{8F4826AF-709C-4262-BC2A-1E56D30E6572}">
      <dgm:prSet phldrT="[Text]"/>
      <dgm:spPr/>
      <dgm:t>
        <a:bodyPr/>
        <a:lstStyle/>
        <a:p>
          <a:r>
            <a:rPr lang="en-US"/>
            <a:t>Worst </a:t>
          </a:r>
          <a:r>
            <a:rPr lang="en-US" dirty="0"/>
            <a:t>Road</a:t>
          </a:r>
        </a:p>
      </dgm:t>
    </dgm:pt>
    <dgm:pt modelId="{5C4D2C11-35D1-44B5-9E24-70D30E0A01DA}" type="parTrans" cxnId="{A6ED161E-B158-40BD-9FB2-565AC2CD1F4C}">
      <dgm:prSet/>
      <dgm:spPr/>
      <dgm:t>
        <a:bodyPr/>
        <a:lstStyle/>
        <a:p>
          <a:endParaRPr lang="en-US"/>
        </a:p>
      </dgm:t>
    </dgm:pt>
    <dgm:pt modelId="{B5FFF603-9D0D-4008-A715-B2B277FAB3B9}" type="sibTrans" cxnId="{A6ED161E-B158-40BD-9FB2-565AC2CD1F4C}">
      <dgm:prSet/>
      <dgm:spPr/>
      <dgm:t>
        <a:bodyPr/>
        <a:lstStyle/>
        <a:p>
          <a:endParaRPr lang="en-US"/>
        </a:p>
      </dgm:t>
    </dgm:pt>
    <dgm:pt modelId="{53752037-D7DE-4DB1-A036-161CF6AC895F}" type="pres">
      <dgm:prSet presAssocID="{1EBBD4C0-8C7A-4E36-A6FE-01E1579C374B}" presName="outerComposite" presStyleCnt="0">
        <dgm:presLayoutVars>
          <dgm:chMax val="2"/>
          <dgm:animLvl val="lvl"/>
          <dgm:resizeHandles val="exact"/>
        </dgm:presLayoutVars>
      </dgm:prSet>
      <dgm:spPr/>
    </dgm:pt>
    <dgm:pt modelId="{E2FE6A5F-8217-4BCE-BF60-CBB1D310FEC9}" type="pres">
      <dgm:prSet presAssocID="{1EBBD4C0-8C7A-4E36-A6FE-01E1579C374B}" presName="dummyMaxCanvas" presStyleCnt="0"/>
      <dgm:spPr/>
    </dgm:pt>
    <dgm:pt modelId="{222D22D1-DA5A-4647-98FF-ED9641C18118}" type="pres">
      <dgm:prSet presAssocID="{1EBBD4C0-8C7A-4E36-A6FE-01E1579C374B}" presName="parentComposite" presStyleCnt="0"/>
      <dgm:spPr/>
    </dgm:pt>
    <dgm:pt modelId="{30429C64-55D9-49D7-BFD7-78597B4FC2E5}" type="pres">
      <dgm:prSet presAssocID="{1EBBD4C0-8C7A-4E36-A6FE-01E1579C374B}" presName="parent1" presStyleLbl="alignAccFollowNode1" presStyleIdx="0" presStyleCnt="4">
        <dgm:presLayoutVars>
          <dgm:chMax val="4"/>
        </dgm:presLayoutVars>
      </dgm:prSet>
      <dgm:spPr/>
    </dgm:pt>
    <dgm:pt modelId="{EF019BFF-25AF-43F2-A8EF-C8265410A7BB}" type="pres">
      <dgm:prSet presAssocID="{1EBBD4C0-8C7A-4E36-A6FE-01E1579C374B}" presName="parent2" presStyleLbl="alignAccFollowNode1" presStyleIdx="1" presStyleCnt="4">
        <dgm:presLayoutVars>
          <dgm:chMax val="4"/>
        </dgm:presLayoutVars>
      </dgm:prSet>
      <dgm:spPr/>
    </dgm:pt>
    <dgm:pt modelId="{DF915156-0C65-4060-A54D-78A4C8082224}" type="pres">
      <dgm:prSet presAssocID="{1EBBD4C0-8C7A-4E36-A6FE-01E1579C374B}" presName="childrenComposite" presStyleCnt="0"/>
      <dgm:spPr/>
    </dgm:pt>
    <dgm:pt modelId="{880B7C51-7B46-49FD-A608-697CAFFFDE45}" type="pres">
      <dgm:prSet presAssocID="{1EBBD4C0-8C7A-4E36-A6FE-01E1579C374B}" presName="dummyMaxCanvas_ChildArea" presStyleCnt="0"/>
      <dgm:spPr/>
    </dgm:pt>
    <dgm:pt modelId="{72AFF5BD-97D6-4E60-B43F-C77188081A40}" type="pres">
      <dgm:prSet presAssocID="{1EBBD4C0-8C7A-4E36-A6FE-01E1579C374B}" presName="fulcrum" presStyleLbl="alignAccFollowNode1" presStyleIdx="2" presStyleCnt="4"/>
      <dgm:spPr/>
    </dgm:pt>
    <dgm:pt modelId="{A2D88970-6ECD-4B5E-92E4-3E520EB129A9}" type="pres">
      <dgm:prSet presAssocID="{1EBBD4C0-8C7A-4E36-A6FE-01E1579C374B}" presName="balance_23" presStyleLbl="alignAccFollowNode1" presStyleIdx="3" presStyleCnt="4">
        <dgm:presLayoutVars>
          <dgm:bulletEnabled val="1"/>
        </dgm:presLayoutVars>
      </dgm:prSet>
      <dgm:spPr/>
    </dgm:pt>
    <dgm:pt modelId="{428331F9-BC96-45B2-B60D-6879C9F15785}" type="pres">
      <dgm:prSet presAssocID="{1EBBD4C0-8C7A-4E36-A6FE-01E1579C374B}" presName="right_23_1" presStyleLbl="node1" presStyleIdx="0" presStyleCnt="5">
        <dgm:presLayoutVars>
          <dgm:bulletEnabled val="1"/>
        </dgm:presLayoutVars>
      </dgm:prSet>
      <dgm:spPr/>
    </dgm:pt>
    <dgm:pt modelId="{AC4B3521-8BA6-45FD-8E05-FE05B993D0B5}" type="pres">
      <dgm:prSet presAssocID="{1EBBD4C0-8C7A-4E36-A6FE-01E1579C374B}" presName="right_23_2" presStyleLbl="node1" presStyleIdx="1" presStyleCnt="5">
        <dgm:presLayoutVars>
          <dgm:bulletEnabled val="1"/>
        </dgm:presLayoutVars>
      </dgm:prSet>
      <dgm:spPr/>
    </dgm:pt>
    <dgm:pt modelId="{D5643EA1-973F-4D9F-941D-E825A662E13B}" type="pres">
      <dgm:prSet presAssocID="{1EBBD4C0-8C7A-4E36-A6FE-01E1579C374B}" presName="right_23_3" presStyleLbl="node1" presStyleIdx="2" presStyleCnt="5">
        <dgm:presLayoutVars>
          <dgm:bulletEnabled val="1"/>
        </dgm:presLayoutVars>
      </dgm:prSet>
      <dgm:spPr/>
    </dgm:pt>
    <dgm:pt modelId="{0AF7EC30-4868-4FF1-B523-6432F88F728F}" type="pres">
      <dgm:prSet presAssocID="{1EBBD4C0-8C7A-4E36-A6FE-01E1579C374B}" presName="left_23_1" presStyleLbl="node1" presStyleIdx="3" presStyleCnt="5">
        <dgm:presLayoutVars>
          <dgm:bulletEnabled val="1"/>
        </dgm:presLayoutVars>
      </dgm:prSet>
      <dgm:spPr/>
    </dgm:pt>
    <dgm:pt modelId="{F282093E-082D-4FB6-935D-8E94DAE53C90}" type="pres">
      <dgm:prSet presAssocID="{1EBBD4C0-8C7A-4E36-A6FE-01E1579C374B}" presName="left_23_2" presStyleLbl="node1" presStyleIdx="4" presStyleCnt="5">
        <dgm:presLayoutVars>
          <dgm:bulletEnabled val="1"/>
        </dgm:presLayoutVars>
      </dgm:prSet>
      <dgm:spPr/>
    </dgm:pt>
  </dgm:ptLst>
  <dgm:cxnLst>
    <dgm:cxn modelId="{FE6DE50B-A755-499C-93A7-097E05D2FFD5}" srcId="{8A07E109-913A-44DC-93BC-3D9F70809893}" destId="{D264B4D9-39CE-43DE-9F15-02FB41B31D79}" srcOrd="0" destOrd="0" parTransId="{284491FC-2AF5-4D4E-9A95-4D433744EB0C}" sibTransId="{7C0CF202-A698-4BAA-B0DB-8A39721350A1}"/>
    <dgm:cxn modelId="{079CE812-C857-4CB8-AD55-8407961C6126}" type="presOf" srcId="{8F4826AF-709C-4262-BC2A-1E56D30E6572}" destId="{F282093E-082D-4FB6-935D-8E94DAE53C90}" srcOrd="0" destOrd="0" presId="urn:microsoft.com/office/officeart/2005/8/layout/balance1"/>
    <dgm:cxn modelId="{A6ED161E-B158-40BD-9FB2-565AC2CD1F4C}" srcId="{8A07E109-913A-44DC-93BC-3D9F70809893}" destId="{8F4826AF-709C-4262-BC2A-1E56D30E6572}" srcOrd="1" destOrd="0" parTransId="{5C4D2C11-35D1-44B5-9E24-70D30E0A01DA}" sibTransId="{B5FFF603-9D0D-4008-A715-B2B277FAB3B9}"/>
    <dgm:cxn modelId="{EFE7CC3E-C026-46AE-AA82-C3CA8E6A4F52}" type="presOf" srcId="{D264B4D9-39CE-43DE-9F15-02FB41B31D79}" destId="{0AF7EC30-4868-4FF1-B523-6432F88F728F}" srcOrd="0" destOrd="0" presId="urn:microsoft.com/office/officeart/2005/8/layout/balance1"/>
    <dgm:cxn modelId="{F8D00867-FA53-4E66-B6E8-EE4619CB5B42}" type="presOf" srcId="{1EBBD4C0-8C7A-4E36-A6FE-01E1579C374B}" destId="{53752037-D7DE-4DB1-A036-161CF6AC895F}" srcOrd="0" destOrd="0" presId="urn:microsoft.com/office/officeart/2005/8/layout/balance1"/>
    <dgm:cxn modelId="{CF554B49-EF3B-4E6B-A4B8-FBE7A879624F}" srcId="{1EBBD4C0-8C7A-4E36-A6FE-01E1579C374B}" destId="{8A07E109-913A-44DC-93BC-3D9F70809893}" srcOrd="0" destOrd="0" parTransId="{24506604-2F6E-43A6-8E91-0498F8FE1D1C}" sibTransId="{17AAADE5-DB34-4C31-83D1-775C30E1752D}"/>
    <dgm:cxn modelId="{B8649085-3DAB-4505-B776-47760C52C507}" type="presOf" srcId="{EFAF0CE8-E199-4F8B-B19F-4E6A260C5FAD}" destId="{EF019BFF-25AF-43F2-A8EF-C8265410A7BB}" srcOrd="0" destOrd="0" presId="urn:microsoft.com/office/officeart/2005/8/layout/balance1"/>
    <dgm:cxn modelId="{E2BF7C86-DEDD-4A96-AF4C-9198D63D975F}" type="presOf" srcId="{42EF89D6-C260-4E22-8158-C4F8045E704C}" destId="{D5643EA1-973F-4D9F-941D-E825A662E13B}" srcOrd="0" destOrd="0" presId="urn:microsoft.com/office/officeart/2005/8/layout/balance1"/>
    <dgm:cxn modelId="{C59AC38A-CD96-4B2A-8184-B425FC7A4C34}" srcId="{EFAF0CE8-E199-4F8B-B19F-4E6A260C5FAD}" destId="{3708FB37-90EC-42AE-B182-2068E87D3848}" srcOrd="0" destOrd="0" parTransId="{1FF21F78-CD62-42F8-AFE2-E05A6D0EFAC8}" sibTransId="{D91C6D4D-B690-4F3C-87B7-6019F2C7FDD0}"/>
    <dgm:cxn modelId="{AC4E939A-8E1F-4DF1-8206-584FCD27BD2D}" type="presOf" srcId="{C683AE68-0F1A-4973-8A5E-7DCC1AA574C2}" destId="{AC4B3521-8BA6-45FD-8E05-FE05B993D0B5}" srcOrd="0" destOrd="0" presId="urn:microsoft.com/office/officeart/2005/8/layout/balance1"/>
    <dgm:cxn modelId="{2D4C71B1-8296-45CD-A715-C9011E2BEF56}" srcId="{1EBBD4C0-8C7A-4E36-A6FE-01E1579C374B}" destId="{EFAF0CE8-E199-4F8B-B19F-4E6A260C5FAD}" srcOrd="1" destOrd="0" parTransId="{A35B2791-3437-46C5-B0F9-CB622817A86B}" sibTransId="{2F08A987-0536-4447-BA54-F76FA3C21072}"/>
    <dgm:cxn modelId="{4BEE04B7-4E0D-4B7B-9299-584EA0DA3DE3}" type="presOf" srcId="{8A07E109-913A-44DC-93BC-3D9F70809893}" destId="{30429C64-55D9-49D7-BFD7-78597B4FC2E5}" srcOrd="0" destOrd="0" presId="urn:microsoft.com/office/officeart/2005/8/layout/balance1"/>
    <dgm:cxn modelId="{1ED21CE1-74E0-4A2E-B2CF-E29A1A0F8AC3}" srcId="{EFAF0CE8-E199-4F8B-B19F-4E6A260C5FAD}" destId="{42EF89D6-C260-4E22-8158-C4F8045E704C}" srcOrd="2" destOrd="0" parTransId="{FB74108C-389C-4886-A8AD-090910D0D745}" sibTransId="{6B8A0B73-A948-4912-B502-6E3F9DFBB71A}"/>
    <dgm:cxn modelId="{CE7915E2-C5FD-4F16-9247-85911758BDAB}" srcId="{EFAF0CE8-E199-4F8B-B19F-4E6A260C5FAD}" destId="{C683AE68-0F1A-4973-8A5E-7DCC1AA574C2}" srcOrd="1" destOrd="0" parTransId="{35182350-4382-48EF-A92C-9CFDFB858099}" sibTransId="{D1516246-1CEA-47A3-88D7-6ADFED843A11}"/>
    <dgm:cxn modelId="{BFDE2FF6-7C4B-4A30-8CBB-770B2AF63262}" type="presOf" srcId="{3708FB37-90EC-42AE-B182-2068E87D3848}" destId="{428331F9-BC96-45B2-B60D-6879C9F15785}" srcOrd="0" destOrd="0" presId="urn:microsoft.com/office/officeart/2005/8/layout/balance1"/>
    <dgm:cxn modelId="{EF195CE7-D469-4F09-A108-68CD2379633A}" type="presParOf" srcId="{53752037-D7DE-4DB1-A036-161CF6AC895F}" destId="{E2FE6A5F-8217-4BCE-BF60-CBB1D310FEC9}" srcOrd="0" destOrd="0" presId="urn:microsoft.com/office/officeart/2005/8/layout/balance1"/>
    <dgm:cxn modelId="{E8F2A9E8-06B8-4462-990E-8734BEEC78D1}" type="presParOf" srcId="{53752037-D7DE-4DB1-A036-161CF6AC895F}" destId="{222D22D1-DA5A-4647-98FF-ED9641C18118}" srcOrd="1" destOrd="0" presId="urn:microsoft.com/office/officeart/2005/8/layout/balance1"/>
    <dgm:cxn modelId="{34F619C2-FF6B-4878-8D90-1B35CF706F2D}" type="presParOf" srcId="{222D22D1-DA5A-4647-98FF-ED9641C18118}" destId="{30429C64-55D9-49D7-BFD7-78597B4FC2E5}" srcOrd="0" destOrd="0" presId="urn:microsoft.com/office/officeart/2005/8/layout/balance1"/>
    <dgm:cxn modelId="{AB6D2D31-7058-49E8-A683-0102FC4D83A2}" type="presParOf" srcId="{222D22D1-DA5A-4647-98FF-ED9641C18118}" destId="{EF019BFF-25AF-43F2-A8EF-C8265410A7BB}" srcOrd="1" destOrd="0" presId="urn:microsoft.com/office/officeart/2005/8/layout/balance1"/>
    <dgm:cxn modelId="{1A32BEF5-B467-49BA-BBC0-1B019221495C}" type="presParOf" srcId="{53752037-D7DE-4DB1-A036-161CF6AC895F}" destId="{DF915156-0C65-4060-A54D-78A4C8082224}" srcOrd="2" destOrd="0" presId="urn:microsoft.com/office/officeart/2005/8/layout/balance1"/>
    <dgm:cxn modelId="{813156C1-67DA-4535-80F8-6D3392EBF33A}" type="presParOf" srcId="{DF915156-0C65-4060-A54D-78A4C8082224}" destId="{880B7C51-7B46-49FD-A608-697CAFFFDE45}" srcOrd="0" destOrd="0" presId="urn:microsoft.com/office/officeart/2005/8/layout/balance1"/>
    <dgm:cxn modelId="{2E1AF5F4-2035-4C33-B3F1-23F11BDB6507}" type="presParOf" srcId="{DF915156-0C65-4060-A54D-78A4C8082224}" destId="{72AFF5BD-97D6-4E60-B43F-C77188081A40}" srcOrd="1" destOrd="0" presId="urn:microsoft.com/office/officeart/2005/8/layout/balance1"/>
    <dgm:cxn modelId="{A6153639-1D06-41D6-86FF-8AD42D124088}" type="presParOf" srcId="{DF915156-0C65-4060-A54D-78A4C8082224}" destId="{A2D88970-6ECD-4B5E-92E4-3E520EB129A9}" srcOrd="2" destOrd="0" presId="urn:microsoft.com/office/officeart/2005/8/layout/balance1"/>
    <dgm:cxn modelId="{B063F229-7FD8-48B2-8C18-67FA11DD8602}" type="presParOf" srcId="{DF915156-0C65-4060-A54D-78A4C8082224}" destId="{428331F9-BC96-45B2-B60D-6879C9F15785}" srcOrd="3" destOrd="0" presId="urn:microsoft.com/office/officeart/2005/8/layout/balance1"/>
    <dgm:cxn modelId="{B1C8472A-F3BF-48A5-891C-597A225E34D1}" type="presParOf" srcId="{DF915156-0C65-4060-A54D-78A4C8082224}" destId="{AC4B3521-8BA6-45FD-8E05-FE05B993D0B5}" srcOrd="4" destOrd="0" presId="urn:microsoft.com/office/officeart/2005/8/layout/balance1"/>
    <dgm:cxn modelId="{8819EEEE-1957-4636-8904-864994E5EEF5}" type="presParOf" srcId="{DF915156-0C65-4060-A54D-78A4C8082224}" destId="{D5643EA1-973F-4D9F-941D-E825A662E13B}" srcOrd="5" destOrd="0" presId="urn:microsoft.com/office/officeart/2005/8/layout/balance1"/>
    <dgm:cxn modelId="{7FF6DCD3-95F7-4A97-A3AC-F5AAE9005606}" type="presParOf" srcId="{DF915156-0C65-4060-A54D-78A4C8082224}" destId="{0AF7EC30-4868-4FF1-B523-6432F88F728F}" srcOrd="6" destOrd="0" presId="urn:microsoft.com/office/officeart/2005/8/layout/balance1"/>
    <dgm:cxn modelId="{BA55E467-4ECD-408D-B35A-8D57950F06F4}" type="presParOf" srcId="{DF915156-0C65-4060-A54D-78A4C8082224}" destId="{F282093E-082D-4FB6-935D-8E94DAE53C90}"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597195-3B98-4266-B4F7-80B5A06178E2}" type="doc">
      <dgm:prSet loTypeId="urn:microsoft.com/office/officeart/2005/8/layout/chevron1" loCatId="process" qsTypeId="urn:microsoft.com/office/officeart/2005/8/quickstyle/simple1" qsCatId="simple" csTypeId="urn:microsoft.com/office/officeart/2005/8/colors/accent1_2" csCatId="accent1" phldr="1"/>
      <dgm:spPr/>
    </dgm:pt>
    <dgm:pt modelId="{894F40EB-9FEF-4AE7-9447-98C0ECCF03BA}">
      <dgm:prSet phldrT="[Text]"/>
      <dgm:spPr/>
      <dgm:t>
        <a:bodyPr/>
        <a:lstStyle/>
        <a:p>
          <a:r>
            <a:rPr lang="en-US" dirty="0"/>
            <a:t>Optimization Software Makes Recommendations</a:t>
          </a:r>
        </a:p>
      </dgm:t>
    </dgm:pt>
    <dgm:pt modelId="{9125190C-A46E-403A-96CF-4F741DD0D352}" type="parTrans" cxnId="{39701BFC-2F41-434F-83DD-0B39BECCFFA6}">
      <dgm:prSet/>
      <dgm:spPr/>
      <dgm:t>
        <a:bodyPr/>
        <a:lstStyle/>
        <a:p>
          <a:endParaRPr lang="en-US"/>
        </a:p>
      </dgm:t>
    </dgm:pt>
    <dgm:pt modelId="{01B4B81B-8C0D-42F0-81E9-8741C1E3D28F}" type="sibTrans" cxnId="{39701BFC-2F41-434F-83DD-0B39BECCFFA6}">
      <dgm:prSet/>
      <dgm:spPr/>
      <dgm:t>
        <a:bodyPr/>
        <a:lstStyle/>
        <a:p>
          <a:endParaRPr lang="en-US"/>
        </a:p>
      </dgm:t>
    </dgm:pt>
    <dgm:pt modelId="{86B96D76-0544-44D7-ACF3-5C599157E542}">
      <dgm:prSet phldrT="[Text]" custT="1"/>
      <dgm:spPr/>
      <dgm:t>
        <a:bodyPr/>
        <a:lstStyle/>
        <a:p>
          <a:r>
            <a:rPr lang="en-US" sz="1700" dirty="0"/>
            <a:t>Engineers Make Adjustments</a:t>
          </a:r>
        </a:p>
        <a:p>
          <a:r>
            <a:rPr lang="en-US" sz="1100" dirty="0"/>
            <a:t>Traffic</a:t>
          </a:r>
        </a:p>
        <a:p>
          <a:r>
            <a:rPr lang="en-US" sz="1100" dirty="0"/>
            <a:t>Field Staff Reviews</a:t>
          </a:r>
        </a:p>
        <a:p>
          <a:r>
            <a:rPr lang="en-US" sz="1100" dirty="0"/>
            <a:t>Drainage/Safety</a:t>
          </a:r>
        </a:p>
      </dgm:t>
    </dgm:pt>
    <dgm:pt modelId="{40278DC7-A6D9-4BA7-9872-2AE96CC523C4}" type="parTrans" cxnId="{D2559DC0-9476-4398-850C-ED76A9AFA09A}">
      <dgm:prSet/>
      <dgm:spPr/>
      <dgm:t>
        <a:bodyPr/>
        <a:lstStyle/>
        <a:p>
          <a:endParaRPr lang="en-US"/>
        </a:p>
      </dgm:t>
    </dgm:pt>
    <dgm:pt modelId="{295467A5-22A0-4713-823A-907FB3DEA140}" type="sibTrans" cxnId="{D2559DC0-9476-4398-850C-ED76A9AFA09A}">
      <dgm:prSet/>
      <dgm:spPr/>
      <dgm:t>
        <a:bodyPr/>
        <a:lstStyle/>
        <a:p>
          <a:endParaRPr lang="en-US"/>
        </a:p>
      </dgm:t>
    </dgm:pt>
    <dgm:pt modelId="{5CD46DFB-0439-4EE3-8901-CE6373DD31B6}">
      <dgm:prSet phldrT="[Text]"/>
      <dgm:spPr/>
      <dgm:t>
        <a:bodyPr/>
        <a:lstStyle/>
        <a:p>
          <a:r>
            <a:rPr lang="en-US" dirty="0"/>
            <a:t>Compare and Finalize</a:t>
          </a:r>
        </a:p>
      </dgm:t>
    </dgm:pt>
    <dgm:pt modelId="{E2A667DB-5A5B-4DC3-8D75-782B1AA7A719}" type="parTrans" cxnId="{397AF7E1-D56E-4218-BA22-163D10B1ECB5}">
      <dgm:prSet/>
      <dgm:spPr/>
      <dgm:t>
        <a:bodyPr/>
        <a:lstStyle/>
        <a:p>
          <a:endParaRPr lang="en-US"/>
        </a:p>
      </dgm:t>
    </dgm:pt>
    <dgm:pt modelId="{42B93E01-0C72-429A-8DFE-120F734EDEAB}" type="sibTrans" cxnId="{397AF7E1-D56E-4218-BA22-163D10B1ECB5}">
      <dgm:prSet/>
      <dgm:spPr/>
      <dgm:t>
        <a:bodyPr/>
        <a:lstStyle/>
        <a:p>
          <a:endParaRPr lang="en-US"/>
        </a:p>
      </dgm:t>
    </dgm:pt>
    <dgm:pt modelId="{8AC681D0-116D-4AA7-9004-CA60656A8562}" type="pres">
      <dgm:prSet presAssocID="{43597195-3B98-4266-B4F7-80B5A06178E2}" presName="Name0" presStyleCnt="0">
        <dgm:presLayoutVars>
          <dgm:dir/>
          <dgm:animLvl val="lvl"/>
          <dgm:resizeHandles val="exact"/>
        </dgm:presLayoutVars>
      </dgm:prSet>
      <dgm:spPr/>
    </dgm:pt>
    <dgm:pt modelId="{2C618F02-BDEC-4FFC-B1FA-990460825659}" type="pres">
      <dgm:prSet presAssocID="{894F40EB-9FEF-4AE7-9447-98C0ECCF03BA}" presName="parTxOnly" presStyleLbl="node1" presStyleIdx="0" presStyleCnt="3">
        <dgm:presLayoutVars>
          <dgm:chMax val="0"/>
          <dgm:chPref val="0"/>
          <dgm:bulletEnabled val="1"/>
        </dgm:presLayoutVars>
      </dgm:prSet>
      <dgm:spPr/>
    </dgm:pt>
    <dgm:pt modelId="{61D4E99D-4330-45A7-A274-F567180CC336}" type="pres">
      <dgm:prSet presAssocID="{01B4B81B-8C0D-42F0-81E9-8741C1E3D28F}" presName="parTxOnlySpace" presStyleCnt="0"/>
      <dgm:spPr/>
    </dgm:pt>
    <dgm:pt modelId="{315CBF23-7ADF-415F-A1D2-F5CE99FC5B1E}" type="pres">
      <dgm:prSet presAssocID="{86B96D76-0544-44D7-ACF3-5C599157E542}" presName="parTxOnly" presStyleLbl="node1" presStyleIdx="1" presStyleCnt="3">
        <dgm:presLayoutVars>
          <dgm:chMax val="0"/>
          <dgm:chPref val="0"/>
          <dgm:bulletEnabled val="1"/>
        </dgm:presLayoutVars>
      </dgm:prSet>
      <dgm:spPr/>
    </dgm:pt>
    <dgm:pt modelId="{77B8F2A8-0B4F-4530-B764-A5CB279FA33F}" type="pres">
      <dgm:prSet presAssocID="{295467A5-22A0-4713-823A-907FB3DEA140}" presName="parTxOnlySpace" presStyleCnt="0"/>
      <dgm:spPr/>
    </dgm:pt>
    <dgm:pt modelId="{41A84A62-563D-4635-92B7-98A2FE1BA53C}" type="pres">
      <dgm:prSet presAssocID="{5CD46DFB-0439-4EE3-8901-CE6373DD31B6}" presName="parTxOnly" presStyleLbl="node1" presStyleIdx="2" presStyleCnt="3">
        <dgm:presLayoutVars>
          <dgm:chMax val="0"/>
          <dgm:chPref val="0"/>
          <dgm:bulletEnabled val="1"/>
        </dgm:presLayoutVars>
      </dgm:prSet>
      <dgm:spPr/>
    </dgm:pt>
  </dgm:ptLst>
  <dgm:cxnLst>
    <dgm:cxn modelId="{FFD8571A-7204-4BF6-B834-111A107D6A53}" type="presOf" srcId="{5CD46DFB-0439-4EE3-8901-CE6373DD31B6}" destId="{41A84A62-563D-4635-92B7-98A2FE1BA53C}" srcOrd="0" destOrd="0" presId="urn:microsoft.com/office/officeart/2005/8/layout/chevron1"/>
    <dgm:cxn modelId="{D5720E76-A1BF-47D9-B99C-D8F3D0BB0527}" type="presOf" srcId="{894F40EB-9FEF-4AE7-9447-98C0ECCF03BA}" destId="{2C618F02-BDEC-4FFC-B1FA-990460825659}" srcOrd="0" destOrd="0" presId="urn:microsoft.com/office/officeart/2005/8/layout/chevron1"/>
    <dgm:cxn modelId="{405AA098-8976-4451-ADD9-FB0643988CDF}" type="presOf" srcId="{43597195-3B98-4266-B4F7-80B5A06178E2}" destId="{8AC681D0-116D-4AA7-9004-CA60656A8562}" srcOrd="0" destOrd="0" presId="urn:microsoft.com/office/officeart/2005/8/layout/chevron1"/>
    <dgm:cxn modelId="{D2559DC0-9476-4398-850C-ED76A9AFA09A}" srcId="{43597195-3B98-4266-B4F7-80B5A06178E2}" destId="{86B96D76-0544-44D7-ACF3-5C599157E542}" srcOrd="1" destOrd="0" parTransId="{40278DC7-A6D9-4BA7-9872-2AE96CC523C4}" sibTransId="{295467A5-22A0-4713-823A-907FB3DEA140}"/>
    <dgm:cxn modelId="{397AF7E1-D56E-4218-BA22-163D10B1ECB5}" srcId="{43597195-3B98-4266-B4F7-80B5A06178E2}" destId="{5CD46DFB-0439-4EE3-8901-CE6373DD31B6}" srcOrd="2" destOrd="0" parTransId="{E2A667DB-5A5B-4DC3-8D75-782B1AA7A719}" sibTransId="{42B93E01-0C72-429A-8DFE-120F734EDEAB}"/>
    <dgm:cxn modelId="{39701BFC-2F41-434F-83DD-0B39BECCFFA6}" srcId="{43597195-3B98-4266-B4F7-80B5A06178E2}" destId="{894F40EB-9FEF-4AE7-9447-98C0ECCF03BA}" srcOrd="0" destOrd="0" parTransId="{9125190C-A46E-403A-96CF-4F741DD0D352}" sibTransId="{01B4B81B-8C0D-42F0-81E9-8741C1E3D28F}"/>
    <dgm:cxn modelId="{BDACF0FD-55B0-43A1-8C4B-9A409DAEEE91}" type="presOf" srcId="{86B96D76-0544-44D7-ACF3-5C599157E542}" destId="{315CBF23-7ADF-415F-A1D2-F5CE99FC5B1E}" srcOrd="0" destOrd="0" presId="urn:microsoft.com/office/officeart/2005/8/layout/chevron1"/>
    <dgm:cxn modelId="{E86C189D-9A86-4C01-BA60-D6F930C81C21}" type="presParOf" srcId="{8AC681D0-116D-4AA7-9004-CA60656A8562}" destId="{2C618F02-BDEC-4FFC-B1FA-990460825659}" srcOrd="0" destOrd="0" presId="urn:microsoft.com/office/officeart/2005/8/layout/chevron1"/>
    <dgm:cxn modelId="{06903DC6-6535-4D30-9139-6DC997B4DD17}" type="presParOf" srcId="{8AC681D0-116D-4AA7-9004-CA60656A8562}" destId="{61D4E99D-4330-45A7-A274-F567180CC336}" srcOrd="1" destOrd="0" presId="urn:microsoft.com/office/officeart/2005/8/layout/chevron1"/>
    <dgm:cxn modelId="{F99001F1-09A0-4DC5-8B7D-FBEFE0B6A902}" type="presParOf" srcId="{8AC681D0-116D-4AA7-9004-CA60656A8562}" destId="{315CBF23-7ADF-415F-A1D2-F5CE99FC5B1E}" srcOrd="2" destOrd="0" presId="urn:microsoft.com/office/officeart/2005/8/layout/chevron1"/>
    <dgm:cxn modelId="{79055503-5083-4E25-BB7D-B057CF771397}" type="presParOf" srcId="{8AC681D0-116D-4AA7-9004-CA60656A8562}" destId="{77B8F2A8-0B4F-4530-B764-A5CB279FA33F}" srcOrd="3" destOrd="0" presId="urn:microsoft.com/office/officeart/2005/8/layout/chevron1"/>
    <dgm:cxn modelId="{BC66A406-B737-4A6D-AA24-F08610B85C40}" type="presParOf" srcId="{8AC681D0-116D-4AA7-9004-CA60656A8562}" destId="{41A84A62-563D-4635-92B7-98A2FE1BA53C}"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3DBE84-EC23-46A4-9C6A-7509EEC76B6A}" type="doc">
      <dgm:prSet loTypeId="urn:microsoft.com/office/officeart/2009/layout/CircleArrowProcess" loCatId="cycle" qsTypeId="urn:microsoft.com/office/officeart/2005/8/quickstyle/simple1" qsCatId="simple" csTypeId="urn:microsoft.com/office/officeart/2005/8/colors/accent1_2" csCatId="accent1" phldr="1"/>
      <dgm:spPr/>
    </dgm:pt>
    <dgm:pt modelId="{01BA74AA-955F-41CE-9292-88525F25A651}">
      <dgm:prSet phldrT="[Text]"/>
      <dgm:spPr/>
      <dgm:t>
        <a:bodyPr/>
        <a:lstStyle/>
        <a:p>
          <a:r>
            <a:rPr lang="en-US" dirty="0"/>
            <a:t>November 2023</a:t>
          </a:r>
        </a:p>
      </dgm:t>
    </dgm:pt>
    <dgm:pt modelId="{4C724C9D-D552-4F2C-8267-AC2B3A84C2FB}" type="parTrans" cxnId="{88C1E881-604A-4CAC-9CF2-6C21AB7DE297}">
      <dgm:prSet/>
      <dgm:spPr/>
      <dgm:t>
        <a:bodyPr/>
        <a:lstStyle/>
        <a:p>
          <a:endParaRPr lang="en-US"/>
        </a:p>
      </dgm:t>
    </dgm:pt>
    <dgm:pt modelId="{C7625CD2-A79B-4A66-B210-1B860E3840C4}" type="sibTrans" cxnId="{88C1E881-604A-4CAC-9CF2-6C21AB7DE297}">
      <dgm:prSet/>
      <dgm:spPr/>
      <dgm:t>
        <a:bodyPr/>
        <a:lstStyle/>
        <a:p>
          <a:endParaRPr lang="en-US"/>
        </a:p>
      </dgm:t>
    </dgm:pt>
    <dgm:pt modelId="{E76323A2-B90A-4FCB-9BDF-2C94A4C18DCB}">
      <dgm:prSet phldrT="[Text]"/>
      <dgm:spPr/>
      <dgm:t>
        <a:bodyPr/>
        <a:lstStyle/>
        <a:p>
          <a:r>
            <a:rPr lang="en-US" dirty="0"/>
            <a:t>March 2024</a:t>
          </a:r>
        </a:p>
      </dgm:t>
    </dgm:pt>
    <dgm:pt modelId="{57B8C4F2-C8E2-43B2-808F-030542270D5F}" type="parTrans" cxnId="{8C21A6BB-A9E9-4FC8-BDDA-3E1C237B9056}">
      <dgm:prSet/>
      <dgm:spPr/>
      <dgm:t>
        <a:bodyPr/>
        <a:lstStyle/>
        <a:p>
          <a:endParaRPr lang="en-US"/>
        </a:p>
      </dgm:t>
    </dgm:pt>
    <dgm:pt modelId="{93FAE822-7EF7-4848-9332-A438027687ED}" type="sibTrans" cxnId="{8C21A6BB-A9E9-4FC8-BDDA-3E1C237B9056}">
      <dgm:prSet/>
      <dgm:spPr/>
      <dgm:t>
        <a:bodyPr/>
        <a:lstStyle/>
        <a:p>
          <a:endParaRPr lang="en-US"/>
        </a:p>
      </dgm:t>
    </dgm:pt>
    <dgm:pt modelId="{54E05AAF-06F2-4170-9E5D-DCC5D79A794E}">
      <dgm:prSet custT="1"/>
      <dgm:spPr/>
      <dgm:t>
        <a:bodyPr/>
        <a:lstStyle/>
        <a:p>
          <a:r>
            <a:rPr lang="en-US" sz="900" dirty="0"/>
            <a:t>FY25 Concepts Due</a:t>
          </a:r>
        </a:p>
      </dgm:t>
    </dgm:pt>
    <dgm:pt modelId="{9340B7C7-94AA-49BA-9E65-7CADA8BDB196}" type="parTrans" cxnId="{115DDD97-C384-4B56-ABF6-840808E823B6}">
      <dgm:prSet/>
      <dgm:spPr/>
      <dgm:t>
        <a:bodyPr/>
        <a:lstStyle/>
        <a:p>
          <a:endParaRPr lang="en-US"/>
        </a:p>
      </dgm:t>
    </dgm:pt>
    <dgm:pt modelId="{D9E74F63-BCD8-498B-8BCE-0A0D59D9EC8E}" type="sibTrans" cxnId="{115DDD97-C384-4B56-ABF6-840808E823B6}">
      <dgm:prSet/>
      <dgm:spPr/>
      <dgm:t>
        <a:bodyPr/>
        <a:lstStyle/>
        <a:p>
          <a:endParaRPr lang="en-US"/>
        </a:p>
      </dgm:t>
    </dgm:pt>
    <dgm:pt modelId="{56861DE7-C85A-4EF5-89E4-8150C9DB206B}">
      <dgm:prSet phldrT="[Text]"/>
      <dgm:spPr/>
      <dgm:t>
        <a:bodyPr/>
        <a:lstStyle/>
        <a:p>
          <a:r>
            <a:rPr lang="en-US" dirty="0"/>
            <a:t>May 2024</a:t>
          </a:r>
        </a:p>
      </dgm:t>
    </dgm:pt>
    <dgm:pt modelId="{A6B90976-246C-4CC0-8EED-2C857AEB0FDA}" type="parTrans" cxnId="{4CE4471A-8ED2-4617-B752-54886250F469}">
      <dgm:prSet/>
      <dgm:spPr/>
      <dgm:t>
        <a:bodyPr/>
        <a:lstStyle/>
        <a:p>
          <a:endParaRPr lang="en-US"/>
        </a:p>
      </dgm:t>
    </dgm:pt>
    <dgm:pt modelId="{57579CAA-D3FB-4855-9267-6E4CD64CF720}" type="sibTrans" cxnId="{4CE4471A-8ED2-4617-B752-54886250F469}">
      <dgm:prSet/>
      <dgm:spPr/>
      <dgm:t>
        <a:bodyPr/>
        <a:lstStyle/>
        <a:p>
          <a:endParaRPr lang="en-US"/>
        </a:p>
      </dgm:t>
    </dgm:pt>
    <dgm:pt modelId="{994039DE-7D34-4212-A940-A5207E8EFB0F}">
      <dgm:prSet phldrT="[Text]" custT="1"/>
      <dgm:spPr/>
      <dgm:t>
        <a:bodyPr/>
        <a:lstStyle/>
        <a:p>
          <a:r>
            <a:rPr lang="en-US" sz="900" dirty="0"/>
            <a:t>2023 Pavement Data Published</a:t>
          </a:r>
        </a:p>
      </dgm:t>
    </dgm:pt>
    <dgm:pt modelId="{11EEE707-73D9-4FD6-A989-EAAD46D37417}" type="parTrans" cxnId="{0814F20C-5FC5-4990-B16F-C6A0BDC3B6E7}">
      <dgm:prSet/>
      <dgm:spPr/>
      <dgm:t>
        <a:bodyPr/>
        <a:lstStyle/>
        <a:p>
          <a:endParaRPr lang="en-US"/>
        </a:p>
      </dgm:t>
    </dgm:pt>
    <dgm:pt modelId="{52A0E011-85EF-4B9C-914D-C40062FCF3D1}" type="sibTrans" cxnId="{0814F20C-5FC5-4990-B16F-C6A0BDC3B6E7}">
      <dgm:prSet/>
      <dgm:spPr/>
      <dgm:t>
        <a:bodyPr/>
        <a:lstStyle/>
        <a:p>
          <a:endParaRPr lang="en-US"/>
        </a:p>
      </dgm:t>
    </dgm:pt>
    <dgm:pt modelId="{A43E4C5F-3756-4222-A6CA-51EB26F598A1}">
      <dgm:prSet phldrT="[Text]"/>
      <dgm:spPr/>
      <dgm:t>
        <a:bodyPr/>
        <a:lstStyle/>
        <a:p>
          <a:r>
            <a:rPr lang="en-US" dirty="0"/>
            <a:t>November 2024</a:t>
          </a:r>
        </a:p>
      </dgm:t>
    </dgm:pt>
    <dgm:pt modelId="{AB4CD790-2EE6-4F24-BBA4-55CB106FEC58}" type="parTrans" cxnId="{78E87A88-22E6-4A05-A13B-4A79850A72D1}">
      <dgm:prSet/>
      <dgm:spPr/>
      <dgm:t>
        <a:bodyPr/>
        <a:lstStyle/>
        <a:p>
          <a:endParaRPr lang="en-US"/>
        </a:p>
      </dgm:t>
    </dgm:pt>
    <dgm:pt modelId="{41D2ACEE-8460-4C57-A6D8-D23D969CC195}" type="sibTrans" cxnId="{78E87A88-22E6-4A05-A13B-4A79850A72D1}">
      <dgm:prSet/>
      <dgm:spPr/>
      <dgm:t>
        <a:bodyPr/>
        <a:lstStyle/>
        <a:p>
          <a:endParaRPr lang="en-US"/>
        </a:p>
      </dgm:t>
    </dgm:pt>
    <dgm:pt modelId="{F63CF548-CEA0-49CF-A7CC-E760BC3834CB}">
      <dgm:prSet phldrT="[Text]" custT="1"/>
      <dgm:spPr/>
      <dgm:t>
        <a:bodyPr/>
        <a:lstStyle/>
        <a:p>
          <a:r>
            <a:rPr lang="en-US" sz="900" dirty="0"/>
            <a:t>Road Reviews – </a:t>
          </a:r>
        </a:p>
      </dgm:t>
    </dgm:pt>
    <dgm:pt modelId="{EBE4B8A1-A632-4FA8-91D3-EC0DCD00325E}" type="parTrans" cxnId="{68332C6B-69E8-4331-9099-C4A17527DF1B}">
      <dgm:prSet/>
      <dgm:spPr/>
      <dgm:t>
        <a:bodyPr/>
        <a:lstStyle/>
        <a:p>
          <a:endParaRPr lang="en-US"/>
        </a:p>
      </dgm:t>
    </dgm:pt>
    <dgm:pt modelId="{10C3A4CE-6DF3-4BCD-9D17-B4033831B757}" type="sibTrans" cxnId="{68332C6B-69E8-4331-9099-C4A17527DF1B}">
      <dgm:prSet/>
      <dgm:spPr/>
      <dgm:t>
        <a:bodyPr/>
        <a:lstStyle/>
        <a:p>
          <a:endParaRPr lang="en-US"/>
        </a:p>
      </dgm:t>
    </dgm:pt>
    <dgm:pt modelId="{65955D62-E195-4A48-96C5-BA4B36A769D3}">
      <dgm:prSet phldrT="[Text]"/>
      <dgm:spPr/>
      <dgm:t>
        <a:bodyPr/>
        <a:lstStyle/>
        <a:p>
          <a:r>
            <a:rPr lang="en-US" dirty="0"/>
            <a:t>March 2025</a:t>
          </a:r>
        </a:p>
      </dgm:t>
    </dgm:pt>
    <dgm:pt modelId="{FCFB0973-C8CC-4C8C-9F8F-9CDB7F35CF51}" type="parTrans" cxnId="{D75FDADC-65DD-4DA9-AA8C-86FE459B315D}">
      <dgm:prSet/>
      <dgm:spPr/>
      <dgm:t>
        <a:bodyPr/>
        <a:lstStyle/>
        <a:p>
          <a:endParaRPr lang="en-US"/>
        </a:p>
      </dgm:t>
    </dgm:pt>
    <dgm:pt modelId="{5FE217B3-6920-42B0-BBB1-735E2BD7C96E}" type="sibTrans" cxnId="{D75FDADC-65DD-4DA9-AA8C-86FE459B315D}">
      <dgm:prSet/>
      <dgm:spPr/>
      <dgm:t>
        <a:bodyPr/>
        <a:lstStyle/>
        <a:p>
          <a:endParaRPr lang="en-US"/>
        </a:p>
      </dgm:t>
    </dgm:pt>
    <dgm:pt modelId="{6780179A-4353-4EEC-B9EC-789864874B72}">
      <dgm:prSet phldrT="[Text]" custT="1"/>
      <dgm:spPr/>
      <dgm:t>
        <a:bodyPr/>
        <a:lstStyle/>
        <a:p>
          <a:r>
            <a:rPr lang="en-US" sz="900" dirty="0"/>
            <a:t>FY26 Concepts Due</a:t>
          </a:r>
        </a:p>
      </dgm:t>
    </dgm:pt>
    <dgm:pt modelId="{368340E1-4A89-42C4-A106-A563F27766CE}" type="parTrans" cxnId="{81DA653E-A061-4860-AF31-E901B1244407}">
      <dgm:prSet/>
      <dgm:spPr/>
      <dgm:t>
        <a:bodyPr/>
        <a:lstStyle/>
        <a:p>
          <a:endParaRPr lang="en-US"/>
        </a:p>
      </dgm:t>
    </dgm:pt>
    <dgm:pt modelId="{B16D65CE-2382-41A4-9838-2564B6349F50}" type="sibTrans" cxnId="{81DA653E-A061-4860-AF31-E901B1244407}">
      <dgm:prSet/>
      <dgm:spPr/>
      <dgm:t>
        <a:bodyPr/>
        <a:lstStyle/>
        <a:p>
          <a:endParaRPr lang="en-US"/>
        </a:p>
      </dgm:t>
    </dgm:pt>
    <dgm:pt modelId="{97420C68-E0B5-4D1A-82C7-FC06C9A4C0CC}">
      <dgm:prSet phldrT="[Text]"/>
      <dgm:spPr/>
      <dgm:t>
        <a:bodyPr/>
        <a:lstStyle/>
        <a:p>
          <a:r>
            <a:rPr lang="en-US" dirty="0"/>
            <a:t>May 2025</a:t>
          </a:r>
        </a:p>
      </dgm:t>
    </dgm:pt>
    <dgm:pt modelId="{6916F99B-CAB5-491A-92A4-3294694F741A}" type="parTrans" cxnId="{4A9F079B-6E44-4770-81CF-F9F2B8FF57B1}">
      <dgm:prSet/>
      <dgm:spPr/>
      <dgm:t>
        <a:bodyPr/>
        <a:lstStyle/>
        <a:p>
          <a:endParaRPr lang="en-US"/>
        </a:p>
      </dgm:t>
    </dgm:pt>
    <dgm:pt modelId="{0CD700BD-F39B-444E-B4E8-7B87A62BE359}" type="sibTrans" cxnId="{4A9F079B-6E44-4770-81CF-F9F2B8FF57B1}">
      <dgm:prSet/>
      <dgm:spPr/>
      <dgm:t>
        <a:bodyPr/>
        <a:lstStyle/>
        <a:p>
          <a:endParaRPr lang="en-US"/>
        </a:p>
      </dgm:t>
    </dgm:pt>
    <dgm:pt modelId="{FCA4D7A8-F186-4C1B-A535-DF0D87A07425}">
      <dgm:prSet phldrT="[Text]" custT="1"/>
      <dgm:spPr/>
      <dgm:t>
        <a:bodyPr/>
        <a:lstStyle/>
        <a:p>
          <a:r>
            <a:rPr lang="en-US" sz="900" dirty="0"/>
            <a:t>2024 Pavement Data Published</a:t>
          </a:r>
        </a:p>
      </dgm:t>
    </dgm:pt>
    <dgm:pt modelId="{C75AB60A-F7D1-43EE-979C-E68A212F9BF1}" type="parTrans" cxnId="{81A2CCC5-2C29-43B6-B2D6-1BD2C648D115}">
      <dgm:prSet/>
      <dgm:spPr/>
      <dgm:t>
        <a:bodyPr/>
        <a:lstStyle/>
        <a:p>
          <a:endParaRPr lang="en-US"/>
        </a:p>
      </dgm:t>
    </dgm:pt>
    <dgm:pt modelId="{E3DCE486-A984-4B2F-ABA1-306938735A05}" type="sibTrans" cxnId="{81A2CCC5-2C29-43B6-B2D6-1BD2C648D115}">
      <dgm:prSet/>
      <dgm:spPr/>
      <dgm:t>
        <a:bodyPr/>
        <a:lstStyle/>
        <a:p>
          <a:endParaRPr lang="en-US"/>
        </a:p>
      </dgm:t>
    </dgm:pt>
    <dgm:pt modelId="{813A7287-1571-4FD6-A1AA-0B316F0F55CE}">
      <dgm:prSet phldrT="[Text]"/>
      <dgm:spPr/>
      <dgm:t>
        <a:bodyPr/>
        <a:lstStyle/>
        <a:p>
          <a:r>
            <a:rPr lang="en-US" dirty="0"/>
            <a:t>…</a:t>
          </a:r>
        </a:p>
      </dgm:t>
    </dgm:pt>
    <dgm:pt modelId="{BFA23EE2-459A-4A13-9F5D-96252382F081}" type="parTrans" cxnId="{F22EBCA7-787E-4835-8AD9-31C509F785DA}">
      <dgm:prSet/>
      <dgm:spPr/>
      <dgm:t>
        <a:bodyPr/>
        <a:lstStyle/>
        <a:p>
          <a:endParaRPr lang="en-US"/>
        </a:p>
      </dgm:t>
    </dgm:pt>
    <dgm:pt modelId="{B29FAF1E-85C8-4255-BC66-BDD8596DC363}" type="sibTrans" cxnId="{F22EBCA7-787E-4835-8AD9-31C509F785DA}">
      <dgm:prSet/>
      <dgm:spPr/>
      <dgm:t>
        <a:bodyPr/>
        <a:lstStyle/>
        <a:p>
          <a:endParaRPr lang="en-US"/>
        </a:p>
      </dgm:t>
    </dgm:pt>
    <dgm:pt modelId="{31CC96B7-E9BD-4C03-966F-F883E4DB1F30}">
      <dgm:prSet phldrT="[Text]" custT="1"/>
      <dgm:spPr/>
      <dgm:t>
        <a:bodyPr/>
        <a:lstStyle/>
        <a:p>
          <a:r>
            <a:rPr lang="en-US" sz="900" dirty="0"/>
            <a:t>Road Reviews – </a:t>
          </a:r>
        </a:p>
      </dgm:t>
    </dgm:pt>
    <dgm:pt modelId="{E127144B-FA68-4924-97A3-DEBCCD6678D2}" type="parTrans" cxnId="{B78C59C8-682B-47A0-9FFA-ADF740739FFE}">
      <dgm:prSet/>
      <dgm:spPr/>
      <dgm:t>
        <a:bodyPr/>
        <a:lstStyle/>
        <a:p>
          <a:endParaRPr lang="en-US"/>
        </a:p>
      </dgm:t>
    </dgm:pt>
    <dgm:pt modelId="{E3B0FACC-70FC-43AF-BF89-D5789BF6C921}" type="sibTrans" cxnId="{B78C59C8-682B-47A0-9FFA-ADF740739FFE}">
      <dgm:prSet/>
      <dgm:spPr/>
      <dgm:t>
        <a:bodyPr/>
        <a:lstStyle/>
        <a:p>
          <a:endParaRPr lang="en-US"/>
        </a:p>
      </dgm:t>
    </dgm:pt>
    <dgm:pt modelId="{3C725BAB-39E7-43F1-AB75-E35D4C330774}">
      <dgm:prSet phldrT="[Text]" custT="1"/>
      <dgm:spPr/>
      <dgm:t>
        <a:bodyPr/>
        <a:lstStyle/>
        <a:p>
          <a:r>
            <a:rPr lang="en-US" sz="900" dirty="0"/>
            <a:t>Set FY26 Allocation</a:t>
          </a:r>
        </a:p>
      </dgm:t>
    </dgm:pt>
    <dgm:pt modelId="{36159B3B-F272-4A9E-8B8D-986F756A8DDB}" type="parTrans" cxnId="{D8851DAA-1567-49D1-ADEC-75C4A95A8D1B}">
      <dgm:prSet/>
      <dgm:spPr/>
      <dgm:t>
        <a:bodyPr/>
        <a:lstStyle/>
        <a:p>
          <a:endParaRPr lang="en-US"/>
        </a:p>
      </dgm:t>
    </dgm:pt>
    <dgm:pt modelId="{277A0711-8671-4949-B749-0CF91D0BD3D6}" type="sibTrans" cxnId="{D8851DAA-1567-49D1-ADEC-75C4A95A8D1B}">
      <dgm:prSet/>
      <dgm:spPr/>
      <dgm:t>
        <a:bodyPr/>
        <a:lstStyle/>
        <a:p>
          <a:endParaRPr lang="en-US"/>
        </a:p>
      </dgm:t>
    </dgm:pt>
    <dgm:pt modelId="{6E337ABA-93EF-43C3-8438-E876D236CCD3}">
      <dgm:prSet phldrT="[Text]" custT="1"/>
      <dgm:spPr/>
      <dgm:t>
        <a:bodyPr/>
        <a:lstStyle/>
        <a:p>
          <a:r>
            <a:rPr lang="en-US" sz="900" dirty="0"/>
            <a:t>Set FY27 Allocation</a:t>
          </a:r>
        </a:p>
      </dgm:t>
    </dgm:pt>
    <dgm:pt modelId="{D5643C8E-2BB7-4055-AE01-46AA15F6C376}" type="parTrans" cxnId="{79D3109E-56B1-4C48-ADA4-C25AC1795EEF}">
      <dgm:prSet/>
      <dgm:spPr/>
      <dgm:t>
        <a:bodyPr/>
        <a:lstStyle/>
        <a:p>
          <a:endParaRPr lang="en-US"/>
        </a:p>
      </dgm:t>
    </dgm:pt>
    <dgm:pt modelId="{660A342E-6C4D-4EC5-8D4C-63431E1A97E9}" type="sibTrans" cxnId="{79D3109E-56B1-4C48-ADA4-C25AC1795EEF}">
      <dgm:prSet/>
      <dgm:spPr/>
      <dgm:t>
        <a:bodyPr/>
        <a:lstStyle/>
        <a:p>
          <a:endParaRPr lang="en-US"/>
        </a:p>
      </dgm:t>
    </dgm:pt>
    <dgm:pt modelId="{E6F96563-E8EE-4F94-8A52-A00150A8A08C}">
      <dgm:prSet phldrT="[Text]" custT="1"/>
      <dgm:spPr/>
      <dgm:t>
        <a:bodyPr/>
        <a:lstStyle/>
        <a:p>
          <a:r>
            <a:rPr lang="en-US" sz="900" dirty="0"/>
            <a:t>FY26 Project Selection</a:t>
          </a:r>
        </a:p>
      </dgm:t>
    </dgm:pt>
    <dgm:pt modelId="{D37DA454-7C0A-452B-865D-D1FA3CEC98BF}" type="parTrans" cxnId="{A3846F42-0DA0-49D4-8493-70BF25FA6E88}">
      <dgm:prSet/>
      <dgm:spPr/>
      <dgm:t>
        <a:bodyPr/>
        <a:lstStyle/>
        <a:p>
          <a:endParaRPr lang="en-US"/>
        </a:p>
      </dgm:t>
    </dgm:pt>
    <dgm:pt modelId="{6FA6E470-3C7D-44D3-848F-38EC83482A38}" type="sibTrans" cxnId="{A3846F42-0DA0-49D4-8493-70BF25FA6E88}">
      <dgm:prSet/>
      <dgm:spPr/>
      <dgm:t>
        <a:bodyPr/>
        <a:lstStyle/>
        <a:p>
          <a:endParaRPr lang="en-US"/>
        </a:p>
      </dgm:t>
    </dgm:pt>
    <dgm:pt modelId="{A61605F0-4616-4917-8F0F-D16CF443E16F}">
      <dgm:prSet phldrT="[Text]" custT="1"/>
      <dgm:spPr/>
      <dgm:t>
        <a:bodyPr/>
        <a:lstStyle/>
        <a:p>
          <a:r>
            <a:rPr lang="en-US" sz="900" dirty="0"/>
            <a:t>FY27 Project Selection</a:t>
          </a:r>
        </a:p>
      </dgm:t>
    </dgm:pt>
    <dgm:pt modelId="{DC147AA5-3CCB-4C5E-A300-AA89E09494F1}" type="parTrans" cxnId="{02022F4C-37FD-4B01-933B-E5F3A59E089A}">
      <dgm:prSet/>
      <dgm:spPr/>
      <dgm:t>
        <a:bodyPr/>
        <a:lstStyle/>
        <a:p>
          <a:endParaRPr lang="en-US"/>
        </a:p>
      </dgm:t>
    </dgm:pt>
    <dgm:pt modelId="{86F0EFFC-F135-47AD-9001-2F83FAFDA168}" type="sibTrans" cxnId="{02022F4C-37FD-4B01-933B-E5F3A59E089A}">
      <dgm:prSet/>
      <dgm:spPr/>
      <dgm:t>
        <a:bodyPr/>
        <a:lstStyle/>
        <a:p>
          <a:endParaRPr lang="en-US"/>
        </a:p>
      </dgm:t>
    </dgm:pt>
    <dgm:pt modelId="{99E277BA-8750-4D26-9C3E-4AEE9C2933D1}" type="pres">
      <dgm:prSet presAssocID="{1F3DBE84-EC23-46A4-9C6A-7509EEC76B6A}" presName="Name0" presStyleCnt="0">
        <dgm:presLayoutVars>
          <dgm:chMax val="7"/>
          <dgm:chPref val="7"/>
          <dgm:dir/>
          <dgm:animLvl val="lvl"/>
        </dgm:presLayoutVars>
      </dgm:prSet>
      <dgm:spPr/>
    </dgm:pt>
    <dgm:pt modelId="{55A1CC16-77A6-4AB5-9369-5F95BA9A6196}" type="pres">
      <dgm:prSet presAssocID="{01BA74AA-955F-41CE-9292-88525F25A651}" presName="Accent1" presStyleCnt="0"/>
      <dgm:spPr/>
    </dgm:pt>
    <dgm:pt modelId="{0053D80C-C200-403C-8F34-1D16148672D5}" type="pres">
      <dgm:prSet presAssocID="{01BA74AA-955F-41CE-9292-88525F25A651}" presName="Accent" presStyleLbl="node1" presStyleIdx="0" presStyleCnt="7"/>
      <dgm:spPr/>
    </dgm:pt>
    <dgm:pt modelId="{09020A67-DDC8-4043-B5D2-FE9E110E2861}" type="pres">
      <dgm:prSet presAssocID="{01BA74AA-955F-41CE-9292-88525F25A651}" presName="Child1" presStyleLbl="revTx" presStyleIdx="0" presStyleCnt="13" custScaleX="207229" custLinFactNeighborX="46997">
        <dgm:presLayoutVars>
          <dgm:chMax val="0"/>
          <dgm:chPref val="0"/>
          <dgm:bulletEnabled val="1"/>
        </dgm:presLayoutVars>
      </dgm:prSet>
      <dgm:spPr/>
    </dgm:pt>
    <dgm:pt modelId="{B069CFC8-DC0F-4119-B82F-9B8FB2CD25E0}" type="pres">
      <dgm:prSet presAssocID="{01BA74AA-955F-41CE-9292-88525F25A651}" presName="Parent1" presStyleLbl="revTx" presStyleIdx="1" presStyleCnt="13">
        <dgm:presLayoutVars>
          <dgm:chMax val="1"/>
          <dgm:chPref val="1"/>
          <dgm:bulletEnabled val="1"/>
        </dgm:presLayoutVars>
      </dgm:prSet>
      <dgm:spPr/>
    </dgm:pt>
    <dgm:pt modelId="{2AC02067-4E4B-4A01-B36C-477EB618CA5D}" type="pres">
      <dgm:prSet presAssocID="{E76323A2-B90A-4FCB-9BDF-2C94A4C18DCB}" presName="Accent2" presStyleCnt="0"/>
      <dgm:spPr/>
    </dgm:pt>
    <dgm:pt modelId="{27C965C8-A521-49BE-9966-F8CEC34D643D}" type="pres">
      <dgm:prSet presAssocID="{E76323A2-B90A-4FCB-9BDF-2C94A4C18DCB}" presName="Accent" presStyleLbl="node1" presStyleIdx="1" presStyleCnt="7"/>
      <dgm:spPr/>
    </dgm:pt>
    <dgm:pt modelId="{3D34648B-0413-42A0-8678-E154B28AD883}" type="pres">
      <dgm:prSet presAssocID="{E76323A2-B90A-4FCB-9BDF-2C94A4C18DCB}" presName="Child2" presStyleLbl="revTx" presStyleIdx="2" presStyleCnt="13" custScaleX="236196" custLinFactX="3782" custLinFactNeighborX="100000" custLinFactNeighborY="2046">
        <dgm:presLayoutVars>
          <dgm:chMax val="0"/>
          <dgm:chPref val="0"/>
          <dgm:bulletEnabled val="1"/>
        </dgm:presLayoutVars>
      </dgm:prSet>
      <dgm:spPr/>
    </dgm:pt>
    <dgm:pt modelId="{9F3E9442-56A9-4FA3-B34C-69A2EB97D974}" type="pres">
      <dgm:prSet presAssocID="{E76323A2-B90A-4FCB-9BDF-2C94A4C18DCB}" presName="Parent2" presStyleLbl="revTx" presStyleIdx="3" presStyleCnt="13">
        <dgm:presLayoutVars>
          <dgm:chMax val="1"/>
          <dgm:chPref val="1"/>
          <dgm:bulletEnabled val="1"/>
        </dgm:presLayoutVars>
      </dgm:prSet>
      <dgm:spPr/>
    </dgm:pt>
    <dgm:pt modelId="{66944753-9569-4261-84FC-0A9816F77E9E}" type="pres">
      <dgm:prSet presAssocID="{56861DE7-C85A-4EF5-89E4-8150C9DB206B}" presName="Accent3" presStyleCnt="0"/>
      <dgm:spPr/>
    </dgm:pt>
    <dgm:pt modelId="{1DDA833B-5CA8-453E-98D5-9E1887B772DF}" type="pres">
      <dgm:prSet presAssocID="{56861DE7-C85A-4EF5-89E4-8150C9DB206B}" presName="Accent" presStyleLbl="node1" presStyleIdx="2" presStyleCnt="7"/>
      <dgm:spPr/>
    </dgm:pt>
    <dgm:pt modelId="{17D2B6AC-5519-4F9F-AECC-8F9C27FBEE41}" type="pres">
      <dgm:prSet presAssocID="{56861DE7-C85A-4EF5-89E4-8150C9DB206B}" presName="Child3" presStyleLbl="revTx" presStyleIdx="4" presStyleCnt="13" custScaleX="226665" custLinFactNeighborX="58365" custLinFactNeighborY="2046">
        <dgm:presLayoutVars>
          <dgm:chMax val="0"/>
          <dgm:chPref val="0"/>
          <dgm:bulletEnabled val="1"/>
        </dgm:presLayoutVars>
      </dgm:prSet>
      <dgm:spPr/>
    </dgm:pt>
    <dgm:pt modelId="{D86C21EB-A89C-4CC3-9523-7D35DA018AC9}" type="pres">
      <dgm:prSet presAssocID="{56861DE7-C85A-4EF5-89E4-8150C9DB206B}" presName="Parent3" presStyleLbl="revTx" presStyleIdx="5" presStyleCnt="13">
        <dgm:presLayoutVars>
          <dgm:chMax val="1"/>
          <dgm:chPref val="1"/>
          <dgm:bulletEnabled val="1"/>
        </dgm:presLayoutVars>
      </dgm:prSet>
      <dgm:spPr/>
    </dgm:pt>
    <dgm:pt modelId="{9F51DE95-4FBA-444B-AE27-F04F524AA98F}" type="pres">
      <dgm:prSet presAssocID="{A43E4C5F-3756-4222-A6CA-51EB26F598A1}" presName="Accent4" presStyleCnt="0"/>
      <dgm:spPr/>
    </dgm:pt>
    <dgm:pt modelId="{EEDADEBA-816E-4303-AEE5-982EBD4C3984}" type="pres">
      <dgm:prSet presAssocID="{A43E4C5F-3756-4222-A6CA-51EB26F598A1}" presName="Accent" presStyleLbl="node1" presStyleIdx="3" presStyleCnt="7"/>
      <dgm:spPr/>
    </dgm:pt>
    <dgm:pt modelId="{6DAC6AF0-2593-4BE7-844E-6082FF8948F7}" type="pres">
      <dgm:prSet presAssocID="{A43E4C5F-3756-4222-A6CA-51EB26F598A1}" presName="Child4" presStyleLbl="revTx" presStyleIdx="6" presStyleCnt="13" custScaleX="179145" custLinFactNeighborX="82463" custLinFactNeighborY="2047">
        <dgm:presLayoutVars>
          <dgm:chMax val="0"/>
          <dgm:chPref val="0"/>
          <dgm:bulletEnabled val="1"/>
        </dgm:presLayoutVars>
      </dgm:prSet>
      <dgm:spPr/>
    </dgm:pt>
    <dgm:pt modelId="{D10C782D-0901-49F0-9A2B-5BF95C181E8D}" type="pres">
      <dgm:prSet presAssocID="{A43E4C5F-3756-4222-A6CA-51EB26F598A1}" presName="Parent4" presStyleLbl="revTx" presStyleIdx="7" presStyleCnt="13">
        <dgm:presLayoutVars>
          <dgm:chMax val="1"/>
          <dgm:chPref val="1"/>
          <dgm:bulletEnabled val="1"/>
        </dgm:presLayoutVars>
      </dgm:prSet>
      <dgm:spPr/>
    </dgm:pt>
    <dgm:pt modelId="{DE243612-E29C-4F24-A95E-CF79C54B4E54}" type="pres">
      <dgm:prSet presAssocID="{65955D62-E195-4A48-96C5-BA4B36A769D3}" presName="Accent5" presStyleCnt="0"/>
      <dgm:spPr/>
    </dgm:pt>
    <dgm:pt modelId="{29CC3346-7716-4F49-82D9-69D1B5979327}" type="pres">
      <dgm:prSet presAssocID="{65955D62-E195-4A48-96C5-BA4B36A769D3}" presName="Accent" presStyleLbl="node1" presStyleIdx="4" presStyleCnt="7"/>
      <dgm:spPr/>
    </dgm:pt>
    <dgm:pt modelId="{E9914FBD-E3A4-4CE8-B4F0-DDDA5A869DAF}" type="pres">
      <dgm:prSet presAssocID="{65955D62-E195-4A48-96C5-BA4B36A769D3}" presName="Child5" presStyleLbl="revTx" presStyleIdx="8" presStyleCnt="13" custScaleX="231472" custLinFactNeighborX="63000" custLinFactNeighborY="-4093">
        <dgm:presLayoutVars>
          <dgm:chMax val="0"/>
          <dgm:chPref val="0"/>
          <dgm:bulletEnabled val="1"/>
        </dgm:presLayoutVars>
      </dgm:prSet>
      <dgm:spPr/>
    </dgm:pt>
    <dgm:pt modelId="{C54ED27E-1EC9-4767-8FFB-1A8B3AEB04A9}" type="pres">
      <dgm:prSet presAssocID="{65955D62-E195-4A48-96C5-BA4B36A769D3}" presName="Parent5" presStyleLbl="revTx" presStyleIdx="9" presStyleCnt="13">
        <dgm:presLayoutVars>
          <dgm:chMax val="1"/>
          <dgm:chPref val="1"/>
          <dgm:bulletEnabled val="1"/>
        </dgm:presLayoutVars>
      </dgm:prSet>
      <dgm:spPr/>
    </dgm:pt>
    <dgm:pt modelId="{D999AE37-9559-4D43-A578-92063ED7EEF3}" type="pres">
      <dgm:prSet presAssocID="{97420C68-E0B5-4D1A-82C7-FC06C9A4C0CC}" presName="Accent6" presStyleCnt="0"/>
      <dgm:spPr/>
    </dgm:pt>
    <dgm:pt modelId="{1487A5AD-B150-43EE-A05E-CD8057F4BCD5}" type="pres">
      <dgm:prSet presAssocID="{97420C68-E0B5-4D1A-82C7-FC06C9A4C0CC}" presName="Accent" presStyleLbl="node1" presStyleIdx="5" presStyleCnt="7"/>
      <dgm:spPr/>
    </dgm:pt>
    <dgm:pt modelId="{961DAC79-4067-4230-99B2-75411BB7A626}" type="pres">
      <dgm:prSet presAssocID="{97420C68-E0B5-4D1A-82C7-FC06C9A4C0CC}" presName="Child6" presStyleLbl="revTx" presStyleIdx="10" presStyleCnt="13" custScaleX="234188" custLinFactX="6890" custLinFactNeighborX="100000">
        <dgm:presLayoutVars>
          <dgm:chMax val="0"/>
          <dgm:chPref val="0"/>
          <dgm:bulletEnabled val="1"/>
        </dgm:presLayoutVars>
      </dgm:prSet>
      <dgm:spPr/>
    </dgm:pt>
    <dgm:pt modelId="{AEE9DB2C-5E54-49EB-85CC-9378FD9F688F}" type="pres">
      <dgm:prSet presAssocID="{97420C68-E0B5-4D1A-82C7-FC06C9A4C0CC}" presName="Parent6" presStyleLbl="revTx" presStyleIdx="11" presStyleCnt="13">
        <dgm:presLayoutVars>
          <dgm:chMax val="1"/>
          <dgm:chPref val="1"/>
          <dgm:bulletEnabled val="1"/>
        </dgm:presLayoutVars>
      </dgm:prSet>
      <dgm:spPr/>
    </dgm:pt>
    <dgm:pt modelId="{AA755B0A-3B1C-460B-A5CF-2ECF128C1770}" type="pres">
      <dgm:prSet presAssocID="{813A7287-1571-4FD6-A1AA-0B316F0F55CE}" presName="Accent7" presStyleCnt="0"/>
      <dgm:spPr/>
    </dgm:pt>
    <dgm:pt modelId="{39B44593-03B9-4268-91CD-B12BE02AC6B4}" type="pres">
      <dgm:prSet presAssocID="{813A7287-1571-4FD6-A1AA-0B316F0F55CE}" presName="Accent" presStyleLbl="node1" presStyleIdx="6" presStyleCnt="7"/>
      <dgm:spPr/>
    </dgm:pt>
    <dgm:pt modelId="{34D95A0F-4D8F-4089-AEAF-1FC05D58F433}" type="pres">
      <dgm:prSet presAssocID="{813A7287-1571-4FD6-A1AA-0B316F0F55CE}" presName="Parent7" presStyleLbl="revTx" presStyleIdx="12" presStyleCnt="13">
        <dgm:presLayoutVars>
          <dgm:chMax val="1"/>
          <dgm:chPref val="1"/>
          <dgm:bulletEnabled val="1"/>
        </dgm:presLayoutVars>
      </dgm:prSet>
      <dgm:spPr/>
    </dgm:pt>
  </dgm:ptLst>
  <dgm:cxnLst>
    <dgm:cxn modelId="{0814F20C-5FC5-4990-B16F-C6A0BDC3B6E7}" srcId="{E76323A2-B90A-4FCB-9BDF-2C94A4C18DCB}" destId="{994039DE-7D34-4212-A940-A5207E8EFB0F}" srcOrd="0" destOrd="0" parTransId="{11EEE707-73D9-4FD6-A989-EAAD46D37417}" sibTransId="{52A0E011-85EF-4B9C-914D-C40062FCF3D1}"/>
    <dgm:cxn modelId="{4CE4471A-8ED2-4617-B752-54886250F469}" srcId="{1F3DBE84-EC23-46A4-9C6A-7509EEC76B6A}" destId="{56861DE7-C85A-4EF5-89E4-8150C9DB206B}" srcOrd="2" destOrd="0" parTransId="{A6B90976-246C-4CC0-8EED-2C857AEB0FDA}" sibTransId="{57579CAA-D3FB-4855-9267-6E4CD64CF720}"/>
    <dgm:cxn modelId="{5B95CB1B-F258-49C8-A41B-742CE98CEFFC}" type="presOf" srcId="{97420C68-E0B5-4D1A-82C7-FC06C9A4C0CC}" destId="{AEE9DB2C-5E54-49EB-85CC-9378FD9F688F}" srcOrd="0" destOrd="0" presId="urn:microsoft.com/office/officeart/2009/layout/CircleArrowProcess"/>
    <dgm:cxn modelId="{AE415323-A7B1-411E-B7F2-972C42EDCFFB}" type="presOf" srcId="{813A7287-1571-4FD6-A1AA-0B316F0F55CE}" destId="{34D95A0F-4D8F-4089-AEAF-1FC05D58F433}" srcOrd="0" destOrd="0" presId="urn:microsoft.com/office/officeart/2009/layout/CircleArrowProcess"/>
    <dgm:cxn modelId="{8A2B1B32-293A-460C-BC37-0212CA50E0AA}" type="presOf" srcId="{6780179A-4353-4EEC-B9EC-789864874B72}" destId="{6DAC6AF0-2593-4BE7-844E-6082FF8948F7}" srcOrd="0" destOrd="0" presId="urn:microsoft.com/office/officeart/2009/layout/CircleArrowProcess"/>
    <dgm:cxn modelId="{81DA653E-A061-4860-AF31-E901B1244407}" srcId="{A43E4C5F-3756-4222-A6CA-51EB26F598A1}" destId="{6780179A-4353-4EEC-B9EC-789864874B72}" srcOrd="0" destOrd="0" parTransId="{368340E1-4A89-42C4-A106-A563F27766CE}" sibTransId="{B16D65CE-2382-41A4-9838-2564B6349F50}"/>
    <dgm:cxn modelId="{A3846F42-0DA0-49D4-8493-70BF25FA6E88}" srcId="{56861DE7-C85A-4EF5-89E4-8150C9DB206B}" destId="{E6F96563-E8EE-4F94-8A52-A00150A8A08C}" srcOrd="1" destOrd="0" parTransId="{D37DA454-7C0A-452B-865D-D1FA3CEC98BF}" sibTransId="{6FA6E470-3C7D-44D3-848F-38EC83482A38}"/>
    <dgm:cxn modelId="{D154D263-CF32-4E2C-B522-C01DAE2E913A}" type="presOf" srcId="{A61605F0-4616-4917-8F0F-D16CF443E16F}" destId="{961DAC79-4067-4230-99B2-75411BB7A626}" srcOrd="0" destOrd="1" presId="urn:microsoft.com/office/officeart/2009/layout/CircleArrowProcess"/>
    <dgm:cxn modelId="{0AE88664-7905-486E-A023-9E580A340CEE}" type="presOf" srcId="{1F3DBE84-EC23-46A4-9C6A-7509EEC76B6A}" destId="{99E277BA-8750-4D26-9C3E-4AEE9C2933D1}" srcOrd="0" destOrd="0" presId="urn:microsoft.com/office/officeart/2009/layout/CircleArrowProcess"/>
    <dgm:cxn modelId="{68332C6B-69E8-4331-9099-C4A17527DF1B}" srcId="{56861DE7-C85A-4EF5-89E4-8150C9DB206B}" destId="{F63CF548-CEA0-49CF-A7CC-E760BC3834CB}" srcOrd="0" destOrd="0" parTransId="{EBE4B8A1-A632-4FA8-91D3-EC0DCD00325E}" sibTransId="{10C3A4CE-6DF3-4BCD-9D17-B4033831B757}"/>
    <dgm:cxn modelId="{02022F4C-37FD-4B01-933B-E5F3A59E089A}" srcId="{97420C68-E0B5-4D1A-82C7-FC06C9A4C0CC}" destId="{A61605F0-4616-4917-8F0F-D16CF443E16F}" srcOrd="1" destOrd="0" parTransId="{DC147AA5-3CCB-4C5E-A300-AA89E09494F1}" sibTransId="{86F0EFFC-F135-47AD-9001-2F83FAFDA168}"/>
    <dgm:cxn modelId="{C5EAFB56-1D1E-48D6-8E86-2F3F95516CC8}" type="presOf" srcId="{6E337ABA-93EF-43C3-8438-E876D236CCD3}" destId="{E9914FBD-E3A4-4CE8-B4F0-DDDA5A869DAF}" srcOrd="0" destOrd="1" presId="urn:microsoft.com/office/officeart/2009/layout/CircleArrowProcess"/>
    <dgm:cxn modelId="{60AF7579-C56C-49B2-B8BB-FF3A78F43A77}" type="presOf" srcId="{56861DE7-C85A-4EF5-89E4-8150C9DB206B}" destId="{D86C21EB-A89C-4CC3-9523-7D35DA018AC9}" srcOrd="0" destOrd="0" presId="urn:microsoft.com/office/officeart/2009/layout/CircleArrowProcess"/>
    <dgm:cxn modelId="{88C1E881-604A-4CAC-9CF2-6C21AB7DE297}" srcId="{1F3DBE84-EC23-46A4-9C6A-7509EEC76B6A}" destId="{01BA74AA-955F-41CE-9292-88525F25A651}" srcOrd="0" destOrd="0" parTransId="{4C724C9D-D552-4F2C-8267-AC2B3A84C2FB}" sibTransId="{C7625CD2-A79B-4A66-B210-1B860E3840C4}"/>
    <dgm:cxn modelId="{78E87A88-22E6-4A05-A13B-4A79850A72D1}" srcId="{1F3DBE84-EC23-46A4-9C6A-7509EEC76B6A}" destId="{A43E4C5F-3756-4222-A6CA-51EB26F598A1}" srcOrd="3" destOrd="0" parTransId="{AB4CD790-2EE6-4F24-BBA4-55CB106FEC58}" sibTransId="{41D2ACEE-8460-4C57-A6D8-D23D969CC195}"/>
    <dgm:cxn modelId="{115DDD97-C384-4B56-ABF6-840808E823B6}" srcId="{01BA74AA-955F-41CE-9292-88525F25A651}" destId="{54E05AAF-06F2-4170-9E5D-DCC5D79A794E}" srcOrd="0" destOrd="0" parTransId="{9340B7C7-94AA-49BA-9E65-7CADA8BDB196}" sibTransId="{D9E74F63-BCD8-498B-8BCE-0A0D59D9EC8E}"/>
    <dgm:cxn modelId="{581F019B-5EF6-40D9-AA4C-010DC7E4EA91}" type="presOf" srcId="{E76323A2-B90A-4FCB-9BDF-2C94A4C18DCB}" destId="{9F3E9442-56A9-4FA3-B34C-69A2EB97D974}" srcOrd="0" destOrd="0" presId="urn:microsoft.com/office/officeart/2009/layout/CircleArrowProcess"/>
    <dgm:cxn modelId="{4A9F079B-6E44-4770-81CF-F9F2B8FF57B1}" srcId="{1F3DBE84-EC23-46A4-9C6A-7509EEC76B6A}" destId="{97420C68-E0B5-4D1A-82C7-FC06C9A4C0CC}" srcOrd="5" destOrd="0" parTransId="{6916F99B-CAB5-491A-92A4-3294694F741A}" sibTransId="{0CD700BD-F39B-444E-B4E8-7B87A62BE359}"/>
    <dgm:cxn modelId="{79D3109E-56B1-4C48-ADA4-C25AC1795EEF}" srcId="{65955D62-E195-4A48-96C5-BA4B36A769D3}" destId="{6E337ABA-93EF-43C3-8438-E876D236CCD3}" srcOrd="1" destOrd="0" parTransId="{D5643C8E-2BB7-4055-AE01-46AA15F6C376}" sibTransId="{660A342E-6C4D-4EC5-8D4C-63431E1A97E9}"/>
    <dgm:cxn modelId="{0F761DA0-6445-465A-A8DC-27918EEC469A}" type="presOf" srcId="{994039DE-7D34-4212-A940-A5207E8EFB0F}" destId="{3D34648B-0413-42A0-8678-E154B28AD883}" srcOrd="0" destOrd="0" presId="urn:microsoft.com/office/officeart/2009/layout/CircleArrowProcess"/>
    <dgm:cxn modelId="{123F2AA2-B824-41D2-961C-6EB57E431236}" type="presOf" srcId="{3C725BAB-39E7-43F1-AB75-E35D4C330774}" destId="{3D34648B-0413-42A0-8678-E154B28AD883}" srcOrd="0" destOrd="1" presId="urn:microsoft.com/office/officeart/2009/layout/CircleArrowProcess"/>
    <dgm:cxn modelId="{064281A6-AC95-4CA9-ACFB-94A95284CA8E}" type="presOf" srcId="{54E05AAF-06F2-4170-9E5D-DCC5D79A794E}" destId="{09020A67-DDC8-4043-B5D2-FE9E110E2861}" srcOrd="0" destOrd="0" presId="urn:microsoft.com/office/officeart/2009/layout/CircleArrowProcess"/>
    <dgm:cxn modelId="{F22EBCA7-787E-4835-8AD9-31C509F785DA}" srcId="{1F3DBE84-EC23-46A4-9C6A-7509EEC76B6A}" destId="{813A7287-1571-4FD6-A1AA-0B316F0F55CE}" srcOrd="6" destOrd="0" parTransId="{BFA23EE2-459A-4A13-9F5D-96252382F081}" sibTransId="{B29FAF1E-85C8-4255-BC66-BDD8596DC363}"/>
    <dgm:cxn modelId="{D8851DAA-1567-49D1-ADEC-75C4A95A8D1B}" srcId="{E76323A2-B90A-4FCB-9BDF-2C94A4C18DCB}" destId="{3C725BAB-39E7-43F1-AB75-E35D4C330774}" srcOrd="1" destOrd="0" parTransId="{36159B3B-F272-4A9E-8B8D-986F756A8DDB}" sibTransId="{277A0711-8671-4949-B749-0CF91D0BD3D6}"/>
    <dgm:cxn modelId="{8C21A6BB-A9E9-4FC8-BDDA-3E1C237B9056}" srcId="{1F3DBE84-EC23-46A4-9C6A-7509EEC76B6A}" destId="{E76323A2-B90A-4FCB-9BDF-2C94A4C18DCB}" srcOrd="1" destOrd="0" parTransId="{57B8C4F2-C8E2-43B2-808F-030542270D5F}" sibTransId="{93FAE822-7EF7-4848-9332-A438027687ED}"/>
    <dgm:cxn modelId="{DC3301C5-2A1A-4757-A72F-E96555F951DB}" type="presOf" srcId="{65955D62-E195-4A48-96C5-BA4B36A769D3}" destId="{C54ED27E-1EC9-4767-8FFB-1A8B3AEB04A9}" srcOrd="0" destOrd="0" presId="urn:microsoft.com/office/officeart/2009/layout/CircleArrowProcess"/>
    <dgm:cxn modelId="{55329CC5-C33B-4513-AEB6-6F8B8A5F9401}" type="presOf" srcId="{F63CF548-CEA0-49CF-A7CC-E760BC3834CB}" destId="{17D2B6AC-5519-4F9F-AECC-8F9C27FBEE41}" srcOrd="0" destOrd="0" presId="urn:microsoft.com/office/officeart/2009/layout/CircleArrowProcess"/>
    <dgm:cxn modelId="{81A2CCC5-2C29-43B6-B2D6-1BD2C648D115}" srcId="{65955D62-E195-4A48-96C5-BA4B36A769D3}" destId="{FCA4D7A8-F186-4C1B-A535-DF0D87A07425}" srcOrd="0" destOrd="0" parTransId="{C75AB60A-F7D1-43EE-979C-E68A212F9BF1}" sibTransId="{E3DCE486-A984-4B2F-ABA1-306938735A05}"/>
    <dgm:cxn modelId="{B78C59C8-682B-47A0-9FFA-ADF740739FFE}" srcId="{97420C68-E0B5-4D1A-82C7-FC06C9A4C0CC}" destId="{31CC96B7-E9BD-4C03-966F-F883E4DB1F30}" srcOrd="0" destOrd="0" parTransId="{E127144B-FA68-4924-97A3-DEBCCD6678D2}" sibTransId="{E3B0FACC-70FC-43AF-BF89-D5789BF6C921}"/>
    <dgm:cxn modelId="{D75FDADC-65DD-4DA9-AA8C-86FE459B315D}" srcId="{1F3DBE84-EC23-46A4-9C6A-7509EEC76B6A}" destId="{65955D62-E195-4A48-96C5-BA4B36A769D3}" srcOrd="4" destOrd="0" parTransId="{FCFB0973-C8CC-4C8C-9F8F-9CDB7F35CF51}" sibTransId="{5FE217B3-6920-42B0-BBB1-735E2BD7C96E}"/>
    <dgm:cxn modelId="{A95DE2E0-1CC3-404E-AAEE-49583618477E}" type="presOf" srcId="{E6F96563-E8EE-4F94-8A52-A00150A8A08C}" destId="{17D2B6AC-5519-4F9F-AECC-8F9C27FBEE41}" srcOrd="0" destOrd="1" presId="urn:microsoft.com/office/officeart/2009/layout/CircleArrowProcess"/>
    <dgm:cxn modelId="{53437DE1-523B-43FA-BA91-17E4EA4AF890}" type="presOf" srcId="{31CC96B7-E9BD-4C03-966F-F883E4DB1F30}" destId="{961DAC79-4067-4230-99B2-75411BB7A626}" srcOrd="0" destOrd="0" presId="urn:microsoft.com/office/officeart/2009/layout/CircleArrowProcess"/>
    <dgm:cxn modelId="{543112EB-F357-435B-B8CD-D96E00E335F8}" type="presOf" srcId="{01BA74AA-955F-41CE-9292-88525F25A651}" destId="{B069CFC8-DC0F-4119-B82F-9B8FB2CD25E0}" srcOrd="0" destOrd="0" presId="urn:microsoft.com/office/officeart/2009/layout/CircleArrowProcess"/>
    <dgm:cxn modelId="{7483FBF2-5792-447D-B49F-4B7D002F10BF}" type="presOf" srcId="{FCA4D7A8-F186-4C1B-A535-DF0D87A07425}" destId="{E9914FBD-E3A4-4CE8-B4F0-DDDA5A869DAF}" srcOrd="0" destOrd="0" presId="urn:microsoft.com/office/officeart/2009/layout/CircleArrowProcess"/>
    <dgm:cxn modelId="{77BB44FD-0E90-4CBA-8EC5-B996EAD1BD86}" type="presOf" srcId="{A43E4C5F-3756-4222-A6CA-51EB26F598A1}" destId="{D10C782D-0901-49F0-9A2B-5BF95C181E8D}" srcOrd="0" destOrd="0" presId="urn:microsoft.com/office/officeart/2009/layout/CircleArrowProcess"/>
    <dgm:cxn modelId="{76F83832-F3A3-4BC7-BE32-8E8C4F87A189}" type="presParOf" srcId="{99E277BA-8750-4D26-9C3E-4AEE9C2933D1}" destId="{55A1CC16-77A6-4AB5-9369-5F95BA9A6196}" srcOrd="0" destOrd="0" presId="urn:microsoft.com/office/officeart/2009/layout/CircleArrowProcess"/>
    <dgm:cxn modelId="{53103475-B01A-4565-A566-9B24638D32DB}" type="presParOf" srcId="{55A1CC16-77A6-4AB5-9369-5F95BA9A6196}" destId="{0053D80C-C200-403C-8F34-1D16148672D5}" srcOrd="0" destOrd="0" presId="urn:microsoft.com/office/officeart/2009/layout/CircleArrowProcess"/>
    <dgm:cxn modelId="{8D9B6FBF-3DD3-4409-927F-DD27A9EFA226}" type="presParOf" srcId="{99E277BA-8750-4D26-9C3E-4AEE9C2933D1}" destId="{09020A67-DDC8-4043-B5D2-FE9E110E2861}" srcOrd="1" destOrd="0" presId="urn:microsoft.com/office/officeart/2009/layout/CircleArrowProcess"/>
    <dgm:cxn modelId="{39E2C711-FF77-402B-86DC-9A17D40CFAA2}" type="presParOf" srcId="{99E277BA-8750-4D26-9C3E-4AEE9C2933D1}" destId="{B069CFC8-DC0F-4119-B82F-9B8FB2CD25E0}" srcOrd="2" destOrd="0" presId="urn:microsoft.com/office/officeart/2009/layout/CircleArrowProcess"/>
    <dgm:cxn modelId="{21800758-E4A4-43D2-8106-838565E64967}" type="presParOf" srcId="{99E277BA-8750-4D26-9C3E-4AEE9C2933D1}" destId="{2AC02067-4E4B-4A01-B36C-477EB618CA5D}" srcOrd="3" destOrd="0" presId="urn:microsoft.com/office/officeart/2009/layout/CircleArrowProcess"/>
    <dgm:cxn modelId="{A4260373-27E5-46CA-88DE-062E1FA75F49}" type="presParOf" srcId="{2AC02067-4E4B-4A01-B36C-477EB618CA5D}" destId="{27C965C8-A521-49BE-9966-F8CEC34D643D}" srcOrd="0" destOrd="0" presId="urn:microsoft.com/office/officeart/2009/layout/CircleArrowProcess"/>
    <dgm:cxn modelId="{D653407F-69AD-4052-BBBB-28BD2A1644B8}" type="presParOf" srcId="{99E277BA-8750-4D26-9C3E-4AEE9C2933D1}" destId="{3D34648B-0413-42A0-8678-E154B28AD883}" srcOrd="4" destOrd="0" presId="urn:microsoft.com/office/officeart/2009/layout/CircleArrowProcess"/>
    <dgm:cxn modelId="{5F979A13-9FCA-4E51-98ED-DCA70042443A}" type="presParOf" srcId="{99E277BA-8750-4D26-9C3E-4AEE9C2933D1}" destId="{9F3E9442-56A9-4FA3-B34C-69A2EB97D974}" srcOrd="5" destOrd="0" presId="urn:microsoft.com/office/officeart/2009/layout/CircleArrowProcess"/>
    <dgm:cxn modelId="{0D29213C-2302-4580-B06C-AD5EAE2CD041}" type="presParOf" srcId="{99E277BA-8750-4D26-9C3E-4AEE9C2933D1}" destId="{66944753-9569-4261-84FC-0A9816F77E9E}" srcOrd="6" destOrd="0" presId="urn:microsoft.com/office/officeart/2009/layout/CircleArrowProcess"/>
    <dgm:cxn modelId="{999EB007-C4AF-434A-86FC-F9D5DDFF0B63}" type="presParOf" srcId="{66944753-9569-4261-84FC-0A9816F77E9E}" destId="{1DDA833B-5CA8-453E-98D5-9E1887B772DF}" srcOrd="0" destOrd="0" presId="urn:microsoft.com/office/officeart/2009/layout/CircleArrowProcess"/>
    <dgm:cxn modelId="{6CD8EAAD-E199-4A44-AE3F-648E0B098B40}" type="presParOf" srcId="{99E277BA-8750-4D26-9C3E-4AEE9C2933D1}" destId="{17D2B6AC-5519-4F9F-AECC-8F9C27FBEE41}" srcOrd="7" destOrd="0" presId="urn:microsoft.com/office/officeart/2009/layout/CircleArrowProcess"/>
    <dgm:cxn modelId="{CD4A2834-79B6-4E87-8F06-D20B34EE28E4}" type="presParOf" srcId="{99E277BA-8750-4D26-9C3E-4AEE9C2933D1}" destId="{D86C21EB-A89C-4CC3-9523-7D35DA018AC9}" srcOrd="8" destOrd="0" presId="urn:microsoft.com/office/officeart/2009/layout/CircleArrowProcess"/>
    <dgm:cxn modelId="{EDF591D6-8749-42CD-97B0-9548AB9CEA6B}" type="presParOf" srcId="{99E277BA-8750-4D26-9C3E-4AEE9C2933D1}" destId="{9F51DE95-4FBA-444B-AE27-F04F524AA98F}" srcOrd="9" destOrd="0" presId="urn:microsoft.com/office/officeart/2009/layout/CircleArrowProcess"/>
    <dgm:cxn modelId="{E9F283F1-2680-4D75-8B05-CD2F2210ECAB}" type="presParOf" srcId="{9F51DE95-4FBA-444B-AE27-F04F524AA98F}" destId="{EEDADEBA-816E-4303-AEE5-982EBD4C3984}" srcOrd="0" destOrd="0" presId="urn:microsoft.com/office/officeart/2009/layout/CircleArrowProcess"/>
    <dgm:cxn modelId="{6AB6D334-33FB-49F4-B2DD-C3916F4EFD51}" type="presParOf" srcId="{99E277BA-8750-4D26-9C3E-4AEE9C2933D1}" destId="{6DAC6AF0-2593-4BE7-844E-6082FF8948F7}" srcOrd="10" destOrd="0" presId="urn:microsoft.com/office/officeart/2009/layout/CircleArrowProcess"/>
    <dgm:cxn modelId="{62283CF1-2D72-44DD-B8F9-336979227DE7}" type="presParOf" srcId="{99E277BA-8750-4D26-9C3E-4AEE9C2933D1}" destId="{D10C782D-0901-49F0-9A2B-5BF95C181E8D}" srcOrd="11" destOrd="0" presId="urn:microsoft.com/office/officeart/2009/layout/CircleArrowProcess"/>
    <dgm:cxn modelId="{424EFD1F-FE38-4FFE-9569-23F659F185AF}" type="presParOf" srcId="{99E277BA-8750-4D26-9C3E-4AEE9C2933D1}" destId="{DE243612-E29C-4F24-A95E-CF79C54B4E54}" srcOrd="12" destOrd="0" presId="urn:microsoft.com/office/officeart/2009/layout/CircleArrowProcess"/>
    <dgm:cxn modelId="{62DCEBD9-3D98-49B3-A5A1-3A7E8908D92C}" type="presParOf" srcId="{DE243612-E29C-4F24-A95E-CF79C54B4E54}" destId="{29CC3346-7716-4F49-82D9-69D1B5979327}" srcOrd="0" destOrd="0" presId="urn:microsoft.com/office/officeart/2009/layout/CircleArrowProcess"/>
    <dgm:cxn modelId="{0DE12EE4-88E9-4F99-8A0B-366E78AF5FE8}" type="presParOf" srcId="{99E277BA-8750-4D26-9C3E-4AEE9C2933D1}" destId="{E9914FBD-E3A4-4CE8-B4F0-DDDA5A869DAF}" srcOrd="13" destOrd="0" presId="urn:microsoft.com/office/officeart/2009/layout/CircleArrowProcess"/>
    <dgm:cxn modelId="{DD400273-5CF0-4869-9050-78A40E4DEA08}" type="presParOf" srcId="{99E277BA-8750-4D26-9C3E-4AEE9C2933D1}" destId="{C54ED27E-1EC9-4767-8FFB-1A8B3AEB04A9}" srcOrd="14" destOrd="0" presId="urn:microsoft.com/office/officeart/2009/layout/CircleArrowProcess"/>
    <dgm:cxn modelId="{4090F6AE-D9AE-43B2-8E62-763AB21527C7}" type="presParOf" srcId="{99E277BA-8750-4D26-9C3E-4AEE9C2933D1}" destId="{D999AE37-9559-4D43-A578-92063ED7EEF3}" srcOrd="15" destOrd="0" presId="urn:microsoft.com/office/officeart/2009/layout/CircleArrowProcess"/>
    <dgm:cxn modelId="{BF8FFD02-C643-47C0-8FE9-1B0FB63966C2}" type="presParOf" srcId="{D999AE37-9559-4D43-A578-92063ED7EEF3}" destId="{1487A5AD-B150-43EE-A05E-CD8057F4BCD5}" srcOrd="0" destOrd="0" presId="urn:microsoft.com/office/officeart/2009/layout/CircleArrowProcess"/>
    <dgm:cxn modelId="{86A77C8C-0200-474D-BF0F-B31443727C84}" type="presParOf" srcId="{99E277BA-8750-4D26-9C3E-4AEE9C2933D1}" destId="{961DAC79-4067-4230-99B2-75411BB7A626}" srcOrd="16" destOrd="0" presId="urn:microsoft.com/office/officeart/2009/layout/CircleArrowProcess"/>
    <dgm:cxn modelId="{D2E88F04-FEC2-4B58-A35F-667948A56FBA}" type="presParOf" srcId="{99E277BA-8750-4D26-9C3E-4AEE9C2933D1}" destId="{AEE9DB2C-5E54-49EB-85CC-9378FD9F688F}" srcOrd="17" destOrd="0" presId="urn:microsoft.com/office/officeart/2009/layout/CircleArrowProcess"/>
    <dgm:cxn modelId="{3A9B9DCB-E774-40FE-B623-322067426E7D}" type="presParOf" srcId="{99E277BA-8750-4D26-9C3E-4AEE9C2933D1}" destId="{AA755B0A-3B1C-460B-A5CF-2ECF128C1770}" srcOrd="18" destOrd="0" presId="urn:microsoft.com/office/officeart/2009/layout/CircleArrowProcess"/>
    <dgm:cxn modelId="{DBD6B219-2D70-4EC0-B890-7974D60F0F54}" type="presParOf" srcId="{AA755B0A-3B1C-460B-A5CF-2ECF128C1770}" destId="{39B44593-03B9-4268-91CD-B12BE02AC6B4}" srcOrd="0" destOrd="0" presId="urn:microsoft.com/office/officeart/2009/layout/CircleArrowProcess"/>
    <dgm:cxn modelId="{907484E0-9396-4880-A6F7-197AFE68999E}" type="presParOf" srcId="{99E277BA-8750-4D26-9C3E-4AEE9C2933D1}" destId="{34D95A0F-4D8F-4089-AEAF-1FC05D58F433}" srcOrd="1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4A3C54-278E-4C32-A6CD-098D938ED7C5}" type="doc">
      <dgm:prSet loTypeId="urn:microsoft.com/office/officeart/2005/8/layout/hProcess9" loCatId="process" qsTypeId="urn:microsoft.com/office/officeart/2005/8/quickstyle/simple1" qsCatId="simple" csTypeId="urn:microsoft.com/office/officeart/2005/8/colors/accent1_2" csCatId="accent1" phldr="1"/>
      <dgm:spPr/>
    </dgm:pt>
    <dgm:pt modelId="{52ECFF7F-9FCA-4652-902E-D8961D5AB63A}">
      <dgm:prSet phldrT="[Text]"/>
      <dgm:spPr/>
      <dgm:t>
        <a:bodyPr/>
        <a:lstStyle/>
        <a:p>
          <a:r>
            <a:rPr lang="en-US" dirty="0"/>
            <a:t>2023</a:t>
          </a:r>
        </a:p>
      </dgm:t>
    </dgm:pt>
    <dgm:pt modelId="{E0609C82-C34C-4425-BB5C-6B61923C4571}" type="parTrans" cxnId="{C12CE30B-6607-4369-8DEB-CB52D8D6A0BC}">
      <dgm:prSet/>
      <dgm:spPr/>
      <dgm:t>
        <a:bodyPr/>
        <a:lstStyle/>
        <a:p>
          <a:endParaRPr lang="en-US"/>
        </a:p>
      </dgm:t>
    </dgm:pt>
    <dgm:pt modelId="{5AD7A335-CB61-430F-86AA-22925FA95FF9}" type="sibTrans" cxnId="{C12CE30B-6607-4369-8DEB-CB52D8D6A0BC}">
      <dgm:prSet/>
      <dgm:spPr/>
      <dgm:t>
        <a:bodyPr/>
        <a:lstStyle/>
        <a:p>
          <a:endParaRPr lang="en-US"/>
        </a:p>
      </dgm:t>
    </dgm:pt>
    <dgm:pt modelId="{732D2151-CE37-4276-83EB-94896DBEA0B0}">
      <dgm:prSet phldrT="[Text]"/>
      <dgm:spPr/>
      <dgm:t>
        <a:bodyPr/>
        <a:lstStyle/>
        <a:p>
          <a:r>
            <a:rPr lang="en-US" dirty="0"/>
            <a:t>2024</a:t>
          </a:r>
        </a:p>
      </dgm:t>
    </dgm:pt>
    <dgm:pt modelId="{4AA30AFA-49D1-4784-9D84-3261DE80757B}" type="parTrans" cxnId="{2C28938F-8387-4143-9DFD-98EF5621E9B3}">
      <dgm:prSet/>
      <dgm:spPr/>
      <dgm:t>
        <a:bodyPr/>
        <a:lstStyle/>
        <a:p>
          <a:endParaRPr lang="en-US"/>
        </a:p>
      </dgm:t>
    </dgm:pt>
    <dgm:pt modelId="{9257EC91-11E7-4CB7-8760-C766AE041938}" type="sibTrans" cxnId="{2C28938F-8387-4143-9DFD-98EF5621E9B3}">
      <dgm:prSet/>
      <dgm:spPr/>
      <dgm:t>
        <a:bodyPr/>
        <a:lstStyle/>
        <a:p>
          <a:endParaRPr lang="en-US"/>
        </a:p>
      </dgm:t>
    </dgm:pt>
    <dgm:pt modelId="{8F416461-FDC7-4B22-8043-61D12206F42B}">
      <dgm:prSet phldrT="[Text]"/>
      <dgm:spPr/>
      <dgm:t>
        <a:bodyPr/>
        <a:lstStyle/>
        <a:p>
          <a:r>
            <a:rPr lang="en-US" dirty="0"/>
            <a:t>2025</a:t>
          </a:r>
        </a:p>
      </dgm:t>
    </dgm:pt>
    <dgm:pt modelId="{BF3758BA-FA56-44C9-9AB4-B00D23104C5A}" type="parTrans" cxnId="{3D293880-35FD-4724-B91D-6DE4FEBB353C}">
      <dgm:prSet/>
      <dgm:spPr/>
      <dgm:t>
        <a:bodyPr/>
        <a:lstStyle/>
        <a:p>
          <a:endParaRPr lang="en-US"/>
        </a:p>
      </dgm:t>
    </dgm:pt>
    <dgm:pt modelId="{83F25FAE-B6D1-44E6-AF9D-E8C8E92BAECE}" type="sibTrans" cxnId="{3D293880-35FD-4724-B91D-6DE4FEBB353C}">
      <dgm:prSet/>
      <dgm:spPr/>
      <dgm:t>
        <a:bodyPr/>
        <a:lstStyle/>
        <a:p>
          <a:endParaRPr lang="en-US"/>
        </a:p>
      </dgm:t>
    </dgm:pt>
    <dgm:pt modelId="{C7897DE5-0E42-4892-925C-524B7F0EA34C}" type="pres">
      <dgm:prSet presAssocID="{144A3C54-278E-4C32-A6CD-098D938ED7C5}" presName="CompostProcess" presStyleCnt="0">
        <dgm:presLayoutVars>
          <dgm:dir/>
          <dgm:resizeHandles val="exact"/>
        </dgm:presLayoutVars>
      </dgm:prSet>
      <dgm:spPr/>
    </dgm:pt>
    <dgm:pt modelId="{B1C3D499-7BF5-41A7-8DFF-DBC66AF1645B}" type="pres">
      <dgm:prSet presAssocID="{144A3C54-278E-4C32-A6CD-098D938ED7C5}" presName="arrow" presStyleLbl="bgShp" presStyleIdx="0" presStyleCnt="1" custAng="5400000" custScaleX="84336" custScaleY="27996" custLinFactNeighborX="-24735" custLinFactNeighborY="-9258"/>
      <dgm:spPr/>
    </dgm:pt>
    <dgm:pt modelId="{E941DE93-7565-4A6B-A2ED-D1A91826C91A}" type="pres">
      <dgm:prSet presAssocID="{144A3C54-278E-4C32-A6CD-098D938ED7C5}" presName="linearProcess" presStyleCnt="0"/>
      <dgm:spPr/>
    </dgm:pt>
    <dgm:pt modelId="{CFACE99C-4688-46AA-A72E-C7CBD93663DA}" type="pres">
      <dgm:prSet presAssocID="{52ECFF7F-9FCA-4652-902E-D8961D5AB63A}" presName="textNode" presStyleLbl="node1" presStyleIdx="0" presStyleCnt="3" custScaleX="44144" custScaleY="49965" custLinFactY="-17" custLinFactNeighborX="-47748" custLinFactNeighborY="-100000">
        <dgm:presLayoutVars>
          <dgm:bulletEnabled val="1"/>
        </dgm:presLayoutVars>
      </dgm:prSet>
      <dgm:spPr/>
    </dgm:pt>
    <dgm:pt modelId="{BD334335-1B2E-474B-9BCF-1CB3FED384CA}" type="pres">
      <dgm:prSet presAssocID="{5AD7A335-CB61-430F-86AA-22925FA95FF9}" presName="sibTrans" presStyleCnt="0"/>
      <dgm:spPr/>
    </dgm:pt>
    <dgm:pt modelId="{F56A93D6-4A73-472B-9D13-D6F7408CBF00}" type="pres">
      <dgm:prSet presAssocID="{732D2151-CE37-4276-83EB-94896DBEA0B0}" presName="textNode" presStyleLbl="node1" presStyleIdx="1" presStyleCnt="3" custScaleX="44144" custScaleY="49965" custLinFactX="-51323" custLinFactNeighborX="-100000" custLinFactNeighborY="-20256">
        <dgm:presLayoutVars>
          <dgm:bulletEnabled val="1"/>
        </dgm:presLayoutVars>
      </dgm:prSet>
      <dgm:spPr/>
    </dgm:pt>
    <dgm:pt modelId="{245EB951-303E-4D55-8914-F832534D12AB}" type="pres">
      <dgm:prSet presAssocID="{9257EC91-11E7-4CB7-8760-C766AE041938}" presName="sibTrans" presStyleCnt="0"/>
      <dgm:spPr/>
    </dgm:pt>
    <dgm:pt modelId="{5239095A-BAB8-4FAC-A1BA-96B4CF063C66}" type="pres">
      <dgm:prSet presAssocID="{8F416461-FDC7-4B22-8043-61D12206F42B}" presName="textNode" presStyleLbl="node1" presStyleIdx="2" presStyleCnt="3" custScaleX="44144" custScaleY="49965" custLinFactX="-100000" custLinFactNeighborX="-172352" custLinFactNeighborY="64849">
        <dgm:presLayoutVars>
          <dgm:bulletEnabled val="1"/>
        </dgm:presLayoutVars>
      </dgm:prSet>
      <dgm:spPr/>
    </dgm:pt>
  </dgm:ptLst>
  <dgm:cxnLst>
    <dgm:cxn modelId="{C12CE30B-6607-4369-8DEB-CB52D8D6A0BC}" srcId="{144A3C54-278E-4C32-A6CD-098D938ED7C5}" destId="{52ECFF7F-9FCA-4652-902E-D8961D5AB63A}" srcOrd="0" destOrd="0" parTransId="{E0609C82-C34C-4425-BB5C-6B61923C4571}" sibTransId="{5AD7A335-CB61-430F-86AA-22925FA95FF9}"/>
    <dgm:cxn modelId="{D5530D12-F959-40CD-BDF1-B62E829BD4F3}" type="presOf" srcId="{8F416461-FDC7-4B22-8043-61D12206F42B}" destId="{5239095A-BAB8-4FAC-A1BA-96B4CF063C66}" srcOrd="0" destOrd="0" presId="urn:microsoft.com/office/officeart/2005/8/layout/hProcess9"/>
    <dgm:cxn modelId="{4468C739-2E8A-43DB-82D1-51036B5AE984}" type="presOf" srcId="{52ECFF7F-9FCA-4652-902E-D8961D5AB63A}" destId="{CFACE99C-4688-46AA-A72E-C7CBD93663DA}" srcOrd="0" destOrd="0" presId="urn:microsoft.com/office/officeart/2005/8/layout/hProcess9"/>
    <dgm:cxn modelId="{FEF11C51-1A38-42C8-A6E9-B428E7BDC60E}" type="presOf" srcId="{144A3C54-278E-4C32-A6CD-098D938ED7C5}" destId="{C7897DE5-0E42-4892-925C-524B7F0EA34C}" srcOrd="0" destOrd="0" presId="urn:microsoft.com/office/officeart/2005/8/layout/hProcess9"/>
    <dgm:cxn modelId="{3D293880-35FD-4724-B91D-6DE4FEBB353C}" srcId="{144A3C54-278E-4C32-A6CD-098D938ED7C5}" destId="{8F416461-FDC7-4B22-8043-61D12206F42B}" srcOrd="2" destOrd="0" parTransId="{BF3758BA-FA56-44C9-9AB4-B00D23104C5A}" sibTransId="{83F25FAE-B6D1-44E6-AF9D-E8C8E92BAECE}"/>
    <dgm:cxn modelId="{2C28938F-8387-4143-9DFD-98EF5621E9B3}" srcId="{144A3C54-278E-4C32-A6CD-098D938ED7C5}" destId="{732D2151-CE37-4276-83EB-94896DBEA0B0}" srcOrd="1" destOrd="0" parTransId="{4AA30AFA-49D1-4784-9D84-3261DE80757B}" sibTransId="{9257EC91-11E7-4CB7-8760-C766AE041938}"/>
    <dgm:cxn modelId="{E69391BC-2199-4A58-A043-7275FEA60E3D}" type="presOf" srcId="{732D2151-CE37-4276-83EB-94896DBEA0B0}" destId="{F56A93D6-4A73-472B-9D13-D6F7408CBF00}" srcOrd="0" destOrd="0" presId="urn:microsoft.com/office/officeart/2005/8/layout/hProcess9"/>
    <dgm:cxn modelId="{A8D26DCD-6BB2-4927-B473-4274287EB52A}" type="presParOf" srcId="{C7897DE5-0E42-4892-925C-524B7F0EA34C}" destId="{B1C3D499-7BF5-41A7-8DFF-DBC66AF1645B}" srcOrd="0" destOrd="0" presId="urn:microsoft.com/office/officeart/2005/8/layout/hProcess9"/>
    <dgm:cxn modelId="{A31DEE30-03DD-417D-9AD3-F102A8A9684D}" type="presParOf" srcId="{C7897DE5-0E42-4892-925C-524B7F0EA34C}" destId="{E941DE93-7565-4A6B-A2ED-D1A91826C91A}" srcOrd="1" destOrd="0" presId="urn:microsoft.com/office/officeart/2005/8/layout/hProcess9"/>
    <dgm:cxn modelId="{C68E7D2A-9423-4635-BF5E-972E7C8BA165}" type="presParOf" srcId="{E941DE93-7565-4A6B-A2ED-D1A91826C91A}" destId="{CFACE99C-4688-46AA-A72E-C7CBD93663DA}" srcOrd="0" destOrd="0" presId="urn:microsoft.com/office/officeart/2005/8/layout/hProcess9"/>
    <dgm:cxn modelId="{E350F5E1-433C-4079-8951-8AB35D103DA1}" type="presParOf" srcId="{E941DE93-7565-4A6B-A2ED-D1A91826C91A}" destId="{BD334335-1B2E-474B-9BCF-1CB3FED384CA}" srcOrd="1" destOrd="0" presId="urn:microsoft.com/office/officeart/2005/8/layout/hProcess9"/>
    <dgm:cxn modelId="{966EF577-1BC8-4058-94E8-AE40136B96AE}" type="presParOf" srcId="{E941DE93-7565-4A6B-A2ED-D1A91826C91A}" destId="{F56A93D6-4A73-472B-9D13-D6F7408CBF00}" srcOrd="2" destOrd="0" presId="urn:microsoft.com/office/officeart/2005/8/layout/hProcess9"/>
    <dgm:cxn modelId="{9C6C7261-CF8B-416F-934F-F59110BCCEA8}" type="presParOf" srcId="{E941DE93-7565-4A6B-A2ED-D1A91826C91A}" destId="{245EB951-303E-4D55-8914-F832534D12AB}" srcOrd="3" destOrd="0" presId="urn:microsoft.com/office/officeart/2005/8/layout/hProcess9"/>
    <dgm:cxn modelId="{CBFE1790-3AD4-4A34-A682-B4FD844457E1}" type="presParOf" srcId="{E941DE93-7565-4A6B-A2ED-D1A91826C91A}" destId="{5239095A-BAB8-4FAC-A1BA-96B4CF063C66}"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4A3C54-278E-4C32-A6CD-098D938ED7C5}" type="doc">
      <dgm:prSet loTypeId="urn:microsoft.com/office/officeart/2005/8/layout/hProcess9" loCatId="process" qsTypeId="urn:microsoft.com/office/officeart/2005/8/quickstyle/simple1" qsCatId="simple" csTypeId="urn:microsoft.com/office/officeart/2005/8/colors/accent1_2" csCatId="accent1" phldr="1"/>
      <dgm:spPr/>
    </dgm:pt>
    <dgm:pt modelId="{52ECFF7F-9FCA-4652-902E-D8961D5AB63A}">
      <dgm:prSet phldrT="[Text]"/>
      <dgm:spPr/>
      <dgm:t>
        <a:bodyPr/>
        <a:lstStyle/>
        <a:p>
          <a:r>
            <a:rPr lang="en-US" dirty="0"/>
            <a:t>2025</a:t>
          </a:r>
        </a:p>
      </dgm:t>
    </dgm:pt>
    <dgm:pt modelId="{E0609C82-C34C-4425-BB5C-6B61923C4571}" type="parTrans" cxnId="{C12CE30B-6607-4369-8DEB-CB52D8D6A0BC}">
      <dgm:prSet/>
      <dgm:spPr/>
      <dgm:t>
        <a:bodyPr/>
        <a:lstStyle/>
        <a:p>
          <a:endParaRPr lang="en-US"/>
        </a:p>
      </dgm:t>
    </dgm:pt>
    <dgm:pt modelId="{5AD7A335-CB61-430F-86AA-22925FA95FF9}" type="sibTrans" cxnId="{C12CE30B-6607-4369-8DEB-CB52D8D6A0BC}">
      <dgm:prSet/>
      <dgm:spPr/>
      <dgm:t>
        <a:bodyPr/>
        <a:lstStyle/>
        <a:p>
          <a:endParaRPr lang="en-US"/>
        </a:p>
      </dgm:t>
    </dgm:pt>
    <dgm:pt modelId="{732D2151-CE37-4276-83EB-94896DBEA0B0}">
      <dgm:prSet phldrT="[Text]"/>
      <dgm:spPr/>
      <dgm:t>
        <a:bodyPr/>
        <a:lstStyle/>
        <a:p>
          <a:r>
            <a:rPr lang="en-US" dirty="0"/>
            <a:t>2026</a:t>
          </a:r>
        </a:p>
      </dgm:t>
    </dgm:pt>
    <dgm:pt modelId="{4AA30AFA-49D1-4784-9D84-3261DE80757B}" type="parTrans" cxnId="{2C28938F-8387-4143-9DFD-98EF5621E9B3}">
      <dgm:prSet/>
      <dgm:spPr/>
      <dgm:t>
        <a:bodyPr/>
        <a:lstStyle/>
        <a:p>
          <a:endParaRPr lang="en-US"/>
        </a:p>
      </dgm:t>
    </dgm:pt>
    <dgm:pt modelId="{9257EC91-11E7-4CB7-8760-C766AE041938}" type="sibTrans" cxnId="{2C28938F-8387-4143-9DFD-98EF5621E9B3}">
      <dgm:prSet/>
      <dgm:spPr/>
      <dgm:t>
        <a:bodyPr/>
        <a:lstStyle/>
        <a:p>
          <a:endParaRPr lang="en-US"/>
        </a:p>
      </dgm:t>
    </dgm:pt>
    <dgm:pt modelId="{8F416461-FDC7-4B22-8043-61D12206F42B}">
      <dgm:prSet phldrT="[Text]"/>
      <dgm:spPr/>
      <dgm:t>
        <a:bodyPr/>
        <a:lstStyle/>
        <a:p>
          <a:r>
            <a:rPr lang="en-US" dirty="0"/>
            <a:t>2027</a:t>
          </a:r>
        </a:p>
      </dgm:t>
    </dgm:pt>
    <dgm:pt modelId="{BF3758BA-FA56-44C9-9AB4-B00D23104C5A}" type="parTrans" cxnId="{3D293880-35FD-4724-B91D-6DE4FEBB353C}">
      <dgm:prSet/>
      <dgm:spPr/>
      <dgm:t>
        <a:bodyPr/>
        <a:lstStyle/>
        <a:p>
          <a:endParaRPr lang="en-US"/>
        </a:p>
      </dgm:t>
    </dgm:pt>
    <dgm:pt modelId="{83F25FAE-B6D1-44E6-AF9D-E8C8E92BAECE}" type="sibTrans" cxnId="{3D293880-35FD-4724-B91D-6DE4FEBB353C}">
      <dgm:prSet/>
      <dgm:spPr/>
      <dgm:t>
        <a:bodyPr/>
        <a:lstStyle/>
        <a:p>
          <a:endParaRPr lang="en-US"/>
        </a:p>
      </dgm:t>
    </dgm:pt>
    <dgm:pt modelId="{C7897DE5-0E42-4892-925C-524B7F0EA34C}" type="pres">
      <dgm:prSet presAssocID="{144A3C54-278E-4C32-A6CD-098D938ED7C5}" presName="CompostProcess" presStyleCnt="0">
        <dgm:presLayoutVars>
          <dgm:dir/>
          <dgm:resizeHandles val="exact"/>
        </dgm:presLayoutVars>
      </dgm:prSet>
      <dgm:spPr/>
    </dgm:pt>
    <dgm:pt modelId="{B1C3D499-7BF5-41A7-8DFF-DBC66AF1645B}" type="pres">
      <dgm:prSet presAssocID="{144A3C54-278E-4C32-A6CD-098D938ED7C5}" presName="arrow" presStyleLbl="bgShp" presStyleIdx="0" presStyleCnt="1" custAng="5400000" custScaleX="84336" custScaleY="27996" custLinFactNeighborX="-24735" custLinFactNeighborY="-9258"/>
      <dgm:spPr/>
    </dgm:pt>
    <dgm:pt modelId="{E941DE93-7565-4A6B-A2ED-D1A91826C91A}" type="pres">
      <dgm:prSet presAssocID="{144A3C54-278E-4C32-A6CD-098D938ED7C5}" presName="linearProcess" presStyleCnt="0"/>
      <dgm:spPr/>
    </dgm:pt>
    <dgm:pt modelId="{CFACE99C-4688-46AA-A72E-C7CBD93663DA}" type="pres">
      <dgm:prSet presAssocID="{52ECFF7F-9FCA-4652-902E-D8961D5AB63A}" presName="textNode" presStyleLbl="node1" presStyleIdx="0" presStyleCnt="3" custScaleX="44144" custScaleY="49965" custLinFactY="-17" custLinFactNeighborX="-47748" custLinFactNeighborY="-100000">
        <dgm:presLayoutVars>
          <dgm:bulletEnabled val="1"/>
        </dgm:presLayoutVars>
      </dgm:prSet>
      <dgm:spPr/>
    </dgm:pt>
    <dgm:pt modelId="{BD334335-1B2E-474B-9BCF-1CB3FED384CA}" type="pres">
      <dgm:prSet presAssocID="{5AD7A335-CB61-430F-86AA-22925FA95FF9}" presName="sibTrans" presStyleCnt="0"/>
      <dgm:spPr/>
    </dgm:pt>
    <dgm:pt modelId="{F56A93D6-4A73-472B-9D13-D6F7408CBF00}" type="pres">
      <dgm:prSet presAssocID="{732D2151-CE37-4276-83EB-94896DBEA0B0}" presName="textNode" presStyleLbl="node1" presStyleIdx="1" presStyleCnt="3" custScaleX="44144" custScaleY="49965" custLinFactX="-51323" custLinFactNeighborX="-100000" custLinFactNeighborY="-20256">
        <dgm:presLayoutVars>
          <dgm:bulletEnabled val="1"/>
        </dgm:presLayoutVars>
      </dgm:prSet>
      <dgm:spPr/>
    </dgm:pt>
    <dgm:pt modelId="{245EB951-303E-4D55-8914-F832534D12AB}" type="pres">
      <dgm:prSet presAssocID="{9257EC91-11E7-4CB7-8760-C766AE041938}" presName="sibTrans" presStyleCnt="0"/>
      <dgm:spPr/>
    </dgm:pt>
    <dgm:pt modelId="{5239095A-BAB8-4FAC-A1BA-96B4CF063C66}" type="pres">
      <dgm:prSet presAssocID="{8F416461-FDC7-4B22-8043-61D12206F42B}" presName="textNode" presStyleLbl="node1" presStyleIdx="2" presStyleCnt="3" custScaleX="44144" custScaleY="49965" custLinFactX="-100000" custLinFactNeighborX="-172352" custLinFactNeighborY="64849">
        <dgm:presLayoutVars>
          <dgm:bulletEnabled val="1"/>
        </dgm:presLayoutVars>
      </dgm:prSet>
      <dgm:spPr/>
    </dgm:pt>
  </dgm:ptLst>
  <dgm:cxnLst>
    <dgm:cxn modelId="{C12CE30B-6607-4369-8DEB-CB52D8D6A0BC}" srcId="{144A3C54-278E-4C32-A6CD-098D938ED7C5}" destId="{52ECFF7F-9FCA-4652-902E-D8961D5AB63A}" srcOrd="0" destOrd="0" parTransId="{E0609C82-C34C-4425-BB5C-6B61923C4571}" sibTransId="{5AD7A335-CB61-430F-86AA-22925FA95FF9}"/>
    <dgm:cxn modelId="{D5530D12-F959-40CD-BDF1-B62E829BD4F3}" type="presOf" srcId="{8F416461-FDC7-4B22-8043-61D12206F42B}" destId="{5239095A-BAB8-4FAC-A1BA-96B4CF063C66}" srcOrd="0" destOrd="0" presId="urn:microsoft.com/office/officeart/2005/8/layout/hProcess9"/>
    <dgm:cxn modelId="{4468C739-2E8A-43DB-82D1-51036B5AE984}" type="presOf" srcId="{52ECFF7F-9FCA-4652-902E-D8961D5AB63A}" destId="{CFACE99C-4688-46AA-A72E-C7CBD93663DA}" srcOrd="0" destOrd="0" presId="urn:microsoft.com/office/officeart/2005/8/layout/hProcess9"/>
    <dgm:cxn modelId="{FEF11C51-1A38-42C8-A6E9-B428E7BDC60E}" type="presOf" srcId="{144A3C54-278E-4C32-A6CD-098D938ED7C5}" destId="{C7897DE5-0E42-4892-925C-524B7F0EA34C}" srcOrd="0" destOrd="0" presId="urn:microsoft.com/office/officeart/2005/8/layout/hProcess9"/>
    <dgm:cxn modelId="{3D293880-35FD-4724-B91D-6DE4FEBB353C}" srcId="{144A3C54-278E-4C32-A6CD-098D938ED7C5}" destId="{8F416461-FDC7-4B22-8043-61D12206F42B}" srcOrd="2" destOrd="0" parTransId="{BF3758BA-FA56-44C9-9AB4-B00D23104C5A}" sibTransId="{83F25FAE-B6D1-44E6-AF9D-E8C8E92BAECE}"/>
    <dgm:cxn modelId="{2C28938F-8387-4143-9DFD-98EF5621E9B3}" srcId="{144A3C54-278E-4C32-A6CD-098D938ED7C5}" destId="{732D2151-CE37-4276-83EB-94896DBEA0B0}" srcOrd="1" destOrd="0" parTransId="{4AA30AFA-49D1-4784-9D84-3261DE80757B}" sibTransId="{9257EC91-11E7-4CB7-8760-C766AE041938}"/>
    <dgm:cxn modelId="{E69391BC-2199-4A58-A043-7275FEA60E3D}" type="presOf" srcId="{732D2151-CE37-4276-83EB-94896DBEA0B0}" destId="{F56A93D6-4A73-472B-9D13-D6F7408CBF00}" srcOrd="0" destOrd="0" presId="urn:microsoft.com/office/officeart/2005/8/layout/hProcess9"/>
    <dgm:cxn modelId="{A8D26DCD-6BB2-4927-B473-4274287EB52A}" type="presParOf" srcId="{C7897DE5-0E42-4892-925C-524B7F0EA34C}" destId="{B1C3D499-7BF5-41A7-8DFF-DBC66AF1645B}" srcOrd="0" destOrd="0" presId="urn:microsoft.com/office/officeart/2005/8/layout/hProcess9"/>
    <dgm:cxn modelId="{A31DEE30-03DD-417D-9AD3-F102A8A9684D}" type="presParOf" srcId="{C7897DE5-0E42-4892-925C-524B7F0EA34C}" destId="{E941DE93-7565-4A6B-A2ED-D1A91826C91A}" srcOrd="1" destOrd="0" presId="urn:microsoft.com/office/officeart/2005/8/layout/hProcess9"/>
    <dgm:cxn modelId="{C68E7D2A-9423-4635-BF5E-972E7C8BA165}" type="presParOf" srcId="{E941DE93-7565-4A6B-A2ED-D1A91826C91A}" destId="{CFACE99C-4688-46AA-A72E-C7CBD93663DA}" srcOrd="0" destOrd="0" presId="urn:microsoft.com/office/officeart/2005/8/layout/hProcess9"/>
    <dgm:cxn modelId="{E350F5E1-433C-4079-8951-8AB35D103DA1}" type="presParOf" srcId="{E941DE93-7565-4A6B-A2ED-D1A91826C91A}" destId="{BD334335-1B2E-474B-9BCF-1CB3FED384CA}" srcOrd="1" destOrd="0" presId="urn:microsoft.com/office/officeart/2005/8/layout/hProcess9"/>
    <dgm:cxn modelId="{966EF577-1BC8-4058-94E8-AE40136B96AE}" type="presParOf" srcId="{E941DE93-7565-4A6B-A2ED-D1A91826C91A}" destId="{F56A93D6-4A73-472B-9D13-D6F7408CBF00}" srcOrd="2" destOrd="0" presId="urn:microsoft.com/office/officeart/2005/8/layout/hProcess9"/>
    <dgm:cxn modelId="{9C6C7261-CF8B-416F-934F-F59110BCCEA8}" type="presParOf" srcId="{E941DE93-7565-4A6B-A2ED-D1A91826C91A}" destId="{245EB951-303E-4D55-8914-F832534D12AB}" srcOrd="3" destOrd="0" presId="urn:microsoft.com/office/officeart/2005/8/layout/hProcess9"/>
    <dgm:cxn modelId="{CBFE1790-3AD4-4A34-A682-B4FD844457E1}" type="presParOf" srcId="{E941DE93-7565-4A6B-A2ED-D1A91826C91A}" destId="{5239095A-BAB8-4FAC-A1BA-96B4CF063C66}" srcOrd="4"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E1353-E838-4A5E-8FF8-271FC9857F0A}">
      <dsp:nvSpPr>
        <dsp:cNvPr id="0" name=""/>
        <dsp:cNvSpPr/>
      </dsp:nvSpPr>
      <dsp:spPr>
        <a:xfrm>
          <a:off x="784132" y="569059"/>
          <a:ext cx="5335688" cy="13769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FD233-9401-41A5-B364-64DA88645758}">
      <dsp:nvSpPr>
        <dsp:cNvPr id="0" name=""/>
        <dsp:cNvSpPr/>
      </dsp:nvSpPr>
      <dsp:spPr>
        <a:xfrm>
          <a:off x="3055893" y="3571433"/>
          <a:ext cx="768380" cy="49176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3E82E5-0EED-45C9-B943-E49D79405A7B}">
      <dsp:nvSpPr>
        <dsp:cNvPr id="0" name=""/>
        <dsp:cNvSpPr/>
      </dsp:nvSpPr>
      <dsp:spPr>
        <a:xfrm>
          <a:off x="1595969" y="3964844"/>
          <a:ext cx="3688227" cy="922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Forecast Models</a:t>
          </a:r>
        </a:p>
      </dsp:txBody>
      <dsp:txXfrm>
        <a:off x="1595969" y="3964844"/>
        <a:ext cx="3688227" cy="922056"/>
      </dsp:txXfrm>
    </dsp:sp>
    <dsp:sp modelId="{64EDE874-5DAC-495E-9E50-BA0ECE55D679}">
      <dsp:nvSpPr>
        <dsp:cNvPr id="0" name=""/>
        <dsp:cNvSpPr/>
      </dsp:nvSpPr>
      <dsp:spPr>
        <a:xfrm>
          <a:off x="2711058" y="1503674"/>
          <a:ext cx="1746960" cy="17418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Friction Collection</a:t>
          </a:r>
        </a:p>
        <a:p>
          <a:pPr marL="57150" lvl="1" indent="-57150" algn="l" defTabSz="488950">
            <a:lnSpc>
              <a:spcPct val="90000"/>
            </a:lnSpc>
            <a:spcBef>
              <a:spcPct val="0"/>
            </a:spcBef>
            <a:spcAft>
              <a:spcPct val="15000"/>
            </a:spcAft>
            <a:buChar char="•"/>
          </a:pPr>
          <a:r>
            <a:rPr lang="en-US" sz="1100" kern="1200" dirty="0"/>
            <a:t>~20% Network Annually</a:t>
          </a:r>
        </a:p>
      </dsp:txBody>
      <dsp:txXfrm>
        <a:off x="2966894" y="1758763"/>
        <a:ext cx="1235288" cy="1231679"/>
      </dsp:txXfrm>
    </dsp:sp>
    <dsp:sp modelId="{FFD0C255-73D0-46A7-8508-FA287F7AE827}">
      <dsp:nvSpPr>
        <dsp:cNvPr id="0" name=""/>
        <dsp:cNvSpPr/>
      </dsp:nvSpPr>
      <dsp:spPr>
        <a:xfrm>
          <a:off x="1424643" y="325490"/>
          <a:ext cx="1971103" cy="1724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u="sng" kern="1200" dirty="0"/>
            <a:t>Structural Testing</a:t>
          </a:r>
        </a:p>
        <a:p>
          <a:pPr marL="57150" lvl="1" indent="-57150" algn="l" defTabSz="488950">
            <a:lnSpc>
              <a:spcPct val="90000"/>
            </a:lnSpc>
            <a:spcBef>
              <a:spcPct val="0"/>
            </a:spcBef>
            <a:spcAft>
              <a:spcPct val="15000"/>
            </a:spcAft>
            <a:buChar char="•"/>
          </a:pPr>
          <a:r>
            <a:rPr lang="en-US" sz="1100" kern="1200" dirty="0"/>
            <a:t>~20% Network Annually</a:t>
          </a:r>
        </a:p>
      </dsp:txBody>
      <dsp:txXfrm>
        <a:off x="1713304" y="577966"/>
        <a:ext cx="1393781" cy="1219063"/>
      </dsp:txXfrm>
    </dsp:sp>
    <dsp:sp modelId="{442BEBC4-9931-4BEC-B8EC-4AE7C86EDAAE}">
      <dsp:nvSpPr>
        <dsp:cNvPr id="0" name=""/>
        <dsp:cNvSpPr/>
      </dsp:nvSpPr>
      <dsp:spPr>
        <a:xfrm>
          <a:off x="3779141" y="132214"/>
          <a:ext cx="1918574" cy="17407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u="sng" kern="1200" dirty="0"/>
            <a:t>Distress Collection</a:t>
          </a:r>
        </a:p>
        <a:p>
          <a:pPr marL="57150" lvl="1" indent="-57150" algn="l" defTabSz="488950">
            <a:lnSpc>
              <a:spcPct val="90000"/>
            </a:lnSpc>
            <a:spcBef>
              <a:spcPct val="0"/>
            </a:spcBef>
            <a:spcAft>
              <a:spcPct val="15000"/>
            </a:spcAft>
            <a:buChar char="•"/>
          </a:pPr>
          <a:r>
            <a:rPr lang="en-US" sz="1100" kern="1200" dirty="0"/>
            <a:t>Interstate = Annually</a:t>
          </a:r>
        </a:p>
        <a:p>
          <a:pPr marL="57150" lvl="1" indent="-57150" algn="l" defTabSz="488950">
            <a:lnSpc>
              <a:spcPct val="90000"/>
            </a:lnSpc>
            <a:spcBef>
              <a:spcPct val="0"/>
            </a:spcBef>
            <a:spcAft>
              <a:spcPct val="15000"/>
            </a:spcAft>
            <a:buChar char="•"/>
          </a:pPr>
          <a:r>
            <a:rPr lang="en-US" sz="1100" kern="1200" dirty="0"/>
            <a:t>Non-Interstate = Bi-annually</a:t>
          </a:r>
        </a:p>
      </dsp:txBody>
      <dsp:txXfrm>
        <a:off x="4060110" y="387139"/>
        <a:ext cx="1356636" cy="1230887"/>
      </dsp:txXfrm>
    </dsp:sp>
    <dsp:sp modelId="{92200A8A-AC1F-4037-B768-F98F326F4706}">
      <dsp:nvSpPr>
        <dsp:cNvPr id="0" name=""/>
        <dsp:cNvSpPr/>
      </dsp:nvSpPr>
      <dsp:spPr>
        <a:xfrm>
          <a:off x="677321" y="393110"/>
          <a:ext cx="5631031" cy="3442345"/>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31AC6-5094-4ED4-A5CA-0E35F58F5828}">
      <dsp:nvSpPr>
        <dsp:cNvPr id="0" name=""/>
        <dsp:cNvSpPr/>
      </dsp:nvSpPr>
      <dsp:spPr>
        <a:xfrm>
          <a:off x="3671790" y="2719085"/>
          <a:ext cx="1975335" cy="1279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en-US" sz="900" kern="1200" dirty="0"/>
            <a:t>Rutting</a:t>
          </a:r>
        </a:p>
        <a:p>
          <a:pPr marL="57150" lvl="1" indent="-57150" algn="l" defTabSz="400050">
            <a:lnSpc>
              <a:spcPct val="90000"/>
            </a:lnSpc>
            <a:spcBef>
              <a:spcPct val="0"/>
            </a:spcBef>
            <a:spcAft>
              <a:spcPct val="15000"/>
            </a:spcAft>
            <a:buChar char="•"/>
          </a:pPr>
          <a:r>
            <a:rPr lang="en-US" sz="900" kern="1200" dirty="0"/>
            <a:t>Oxidation</a:t>
          </a:r>
        </a:p>
        <a:p>
          <a:pPr marL="57150" lvl="1" indent="-57150" algn="l" defTabSz="400050">
            <a:lnSpc>
              <a:spcPct val="90000"/>
            </a:lnSpc>
            <a:spcBef>
              <a:spcPct val="0"/>
            </a:spcBef>
            <a:spcAft>
              <a:spcPct val="15000"/>
            </a:spcAft>
            <a:buChar char="•"/>
          </a:pPr>
          <a:r>
            <a:rPr lang="en-US" sz="900" kern="1200" dirty="0"/>
            <a:t>Blowups</a:t>
          </a:r>
        </a:p>
        <a:p>
          <a:pPr marL="57150" lvl="1" indent="-57150" algn="l" defTabSz="400050">
            <a:lnSpc>
              <a:spcPct val="90000"/>
            </a:lnSpc>
            <a:spcBef>
              <a:spcPct val="0"/>
            </a:spcBef>
            <a:spcAft>
              <a:spcPct val="15000"/>
            </a:spcAft>
            <a:buChar char="•"/>
          </a:pPr>
          <a:r>
            <a:rPr lang="en-US" sz="900" kern="1200" dirty="0"/>
            <a:t>Thermal Cracks</a:t>
          </a:r>
        </a:p>
        <a:p>
          <a:pPr marL="57150" lvl="1" indent="-57150" algn="l" defTabSz="400050">
            <a:lnSpc>
              <a:spcPct val="90000"/>
            </a:lnSpc>
            <a:spcBef>
              <a:spcPct val="0"/>
            </a:spcBef>
            <a:spcAft>
              <a:spcPct val="15000"/>
            </a:spcAft>
            <a:buChar char="•"/>
          </a:pPr>
          <a:r>
            <a:rPr lang="en-US" sz="900" kern="1200" dirty="0"/>
            <a:t>Pot holes (freeze thaw)</a:t>
          </a:r>
        </a:p>
      </dsp:txBody>
      <dsp:txXfrm>
        <a:off x="4292498" y="3067085"/>
        <a:ext cx="1326518" cy="903461"/>
      </dsp:txXfrm>
    </dsp:sp>
    <dsp:sp modelId="{45EB1BF8-9FE2-4FA3-8993-3AF8F5BC57EA}">
      <dsp:nvSpPr>
        <dsp:cNvPr id="0" name=""/>
        <dsp:cNvSpPr/>
      </dsp:nvSpPr>
      <dsp:spPr>
        <a:xfrm>
          <a:off x="448874" y="2719085"/>
          <a:ext cx="1975335" cy="1279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en-US" sz="900" kern="1200" dirty="0"/>
            <a:t>Roller marks</a:t>
          </a:r>
        </a:p>
        <a:p>
          <a:pPr marL="57150" lvl="1" indent="-57150" algn="l" defTabSz="400050">
            <a:lnSpc>
              <a:spcPct val="90000"/>
            </a:lnSpc>
            <a:spcBef>
              <a:spcPct val="0"/>
            </a:spcBef>
            <a:spcAft>
              <a:spcPct val="15000"/>
            </a:spcAft>
            <a:buChar char="•"/>
          </a:pPr>
          <a:r>
            <a:rPr lang="en-US" sz="900" kern="1200" dirty="0"/>
            <a:t>Longitudinal Joint</a:t>
          </a:r>
        </a:p>
        <a:p>
          <a:pPr marL="57150" lvl="1" indent="-57150" algn="l" defTabSz="400050">
            <a:lnSpc>
              <a:spcPct val="90000"/>
            </a:lnSpc>
            <a:spcBef>
              <a:spcPct val="0"/>
            </a:spcBef>
            <a:spcAft>
              <a:spcPct val="15000"/>
            </a:spcAft>
            <a:buChar char="•"/>
          </a:pPr>
          <a:r>
            <a:rPr lang="en-US" sz="900" kern="1200" dirty="0"/>
            <a:t>Mat Tearing</a:t>
          </a:r>
        </a:p>
        <a:p>
          <a:pPr marL="57150" lvl="1" indent="-57150" algn="l" defTabSz="400050">
            <a:lnSpc>
              <a:spcPct val="90000"/>
            </a:lnSpc>
            <a:spcBef>
              <a:spcPct val="0"/>
            </a:spcBef>
            <a:spcAft>
              <a:spcPct val="15000"/>
            </a:spcAft>
            <a:buChar char="•"/>
          </a:pPr>
          <a:r>
            <a:rPr lang="en-US" sz="900" kern="1200" dirty="0"/>
            <a:t>Segregation</a:t>
          </a:r>
        </a:p>
      </dsp:txBody>
      <dsp:txXfrm>
        <a:off x="476982" y="3067085"/>
        <a:ext cx="1326518" cy="903461"/>
      </dsp:txXfrm>
    </dsp:sp>
    <dsp:sp modelId="{DC2AD678-ED0A-45A0-ADD5-8F5A7BDE5F44}">
      <dsp:nvSpPr>
        <dsp:cNvPr id="0" name=""/>
        <dsp:cNvSpPr/>
      </dsp:nvSpPr>
      <dsp:spPr>
        <a:xfrm>
          <a:off x="3671790" y="0"/>
          <a:ext cx="1975335" cy="1279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en-US" sz="900" kern="1200" dirty="0"/>
            <a:t>Stripping</a:t>
          </a:r>
        </a:p>
        <a:p>
          <a:pPr marL="57150" lvl="1" indent="-57150" algn="l" defTabSz="400050">
            <a:lnSpc>
              <a:spcPct val="90000"/>
            </a:lnSpc>
            <a:spcBef>
              <a:spcPct val="0"/>
            </a:spcBef>
            <a:spcAft>
              <a:spcPct val="15000"/>
            </a:spcAft>
            <a:buChar char="•"/>
          </a:pPr>
          <a:r>
            <a:rPr lang="en-US" sz="900" kern="1200" dirty="0"/>
            <a:t>Bleeding</a:t>
          </a:r>
        </a:p>
        <a:p>
          <a:pPr marL="57150" lvl="1" indent="-57150" algn="l" defTabSz="400050">
            <a:lnSpc>
              <a:spcPct val="90000"/>
            </a:lnSpc>
            <a:spcBef>
              <a:spcPct val="0"/>
            </a:spcBef>
            <a:spcAft>
              <a:spcPct val="15000"/>
            </a:spcAft>
            <a:buChar char="•"/>
          </a:pPr>
          <a:r>
            <a:rPr lang="en-US" sz="900" kern="1200" dirty="0"/>
            <a:t>Durability Cracking</a:t>
          </a:r>
        </a:p>
        <a:p>
          <a:pPr marL="57150" lvl="1" indent="-57150" algn="l" defTabSz="400050">
            <a:lnSpc>
              <a:spcPct val="90000"/>
            </a:lnSpc>
            <a:spcBef>
              <a:spcPct val="0"/>
            </a:spcBef>
            <a:spcAft>
              <a:spcPct val="15000"/>
            </a:spcAft>
            <a:buChar char="•"/>
          </a:pPr>
          <a:r>
            <a:rPr lang="en-US" sz="900" kern="1200" dirty="0"/>
            <a:t>Polishing</a:t>
          </a:r>
        </a:p>
      </dsp:txBody>
      <dsp:txXfrm>
        <a:off x="4292498" y="28108"/>
        <a:ext cx="1326518" cy="903461"/>
      </dsp:txXfrm>
    </dsp:sp>
    <dsp:sp modelId="{81A49819-DBB0-440E-A9AD-9F4D7895CACF}">
      <dsp:nvSpPr>
        <dsp:cNvPr id="0" name=""/>
        <dsp:cNvSpPr/>
      </dsp:nvSpPr>
      <dsp:spPr>
        <a:xfrm>
          <a:off x="448874" y="0"/>
          <a:ext cx="1975335" cy="1279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en-US" sz="900" kern="1200" dirty="0"/>
            <a:t>Fatigue Cracking</a:t>
          </a:r>
        </a:p>
        <a:p>
          <a:pPr marL="57150" lvl="1" indent="-57150" algn="l" defTabSz="400050">
            <a:lnSpc>
              <a:spcPct val="90000"/>
            </a:lnSpc>
            <a:spcBef>
              <a:spcPct val="0"/>
            </a:spcBef>
            <a:spcAft>
              <a:spcPct val="15000"/>
            </a:spcAft>
            <a:buChar char="•"/>
          </a:pPr>
          <a:r>
            <a:rPr lang="en-US" sz="900" kern="1200" dirty="0"/>
            <a:t>Corner Breaks</a:t>
          </a:r>
        </a:p>
        <a:p>
          <a:pPr marL="57150" lvl="1" indent="-57150" algn="l" defTabSz="400050">
            <a:lnSpc>
              <a:spcPct val="90000"/>
            </a:lnSpc>
            <a:spcBef>
              <a:spcPct val="0"/>
            </a:spcBef>
            <a:spcAft>
              <a:spcPct val="15000"/>
            </a:spcAft>
            <a:buChar char="•"/>
          </a:pPr>
          <a:r>
            <a:rPr lang="en-US" sz="900" kern="1200" dirty="0"/>
            <a:t>Faulting</a:t>
          </a:r>
        </a:p>
        <a:p>
          <a:pPr marL="57150" lvl="1" indent="-57150" algn="l" defTabSz="400050">
            <a:lnSpc>
              <a:spcPct val="90000"/>
            </a:lnSpc>
            <a:spcBef>
              <a:spcPct val="0"/>
            </a:spcBef>
            <a:spcAft>
              <a:spcPct val="15000"/>
            </a:spcAft>
            <a:buChar char="•"/>
          </a:pPr>
          <a:r>
            <a:rPr lang="en-US" sz="900" kern="1200" dirty="0"/>
            <a:t>Rutting</a:t>
          </a:r>
        </a:p>
      </dsp:txBody>
      <dsp:txXfrm>
        <a:off x="476982" y="28108"/>
        <a:ext cx="1326518" cy="903461"/>
      </dsp:txXfrm>
    </dsp:sp>
    <dsp:sp modelId="{21D68F86-E9AE-4A92-BC17-C9F78CF8F44F}">
      <dsp:nvSpPr>
        <dsp:cNvPr id="0" name=""/>
        <dsp:cNvSpPr/>
      </dsp:nvSpPr>
      <dsp:spPr>
        <a:xfrm>
          <a:off x="1276595" y="227923"/>
          <a:ext cx="1731417" cy="173141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Load (Trucks)</a:t>
          </a:r>
        </a:p>
      </dsp:txBody>
      <dsp:txXfrm>
        <a:off x="1783715" y="735043"/>
        <a:ext cx="1224297" cy="1224297"/>
      </dsp:txXfrm>
    </dsp:sp>
    <dsp:sp modelId="{5D2844D5-D647-4BD5-81E8-E5E35D02CF0E}">
      <dsp:nvSpPr>
        <dsp:cNvPr id="0" name=""/>
        <dsp:cNvSpPr/>
      </dsp:nvSpPr>
      <dsp:spPr>
        <a:xfrm rot="5400000">
          <a:off x="3087986" y="227923"/>
          <a:ext cx="1731417" cy="173141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Material</a:t>
          </a:r>
        </a:p>
      </dsp:txBody>
      <dsp:txXfrm rot="-5400000">
        <a:off x="3087986" y="735043"/>
        <a:ext cx="1224297" cy="1224297"/>
      </dsp:txXfrm>
    </dsp:sp>
    <dsp:sp modelId="{F10E7833-41EE-4A1C-807B-A589D2041673}">
      <dsp:nvSpPr>
        <dsp:cNvPr id="0" name=""/>
        <dsp:cNvSpPr/>
      </dsp:nvSpPr>
      <dsp:spPr>
        <a:xfrm rot="10800000">
          <a:off x="3087986" y="2039314"/>
          <a:ext cx="1731417" cy="173141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Climate</a:t>
          </a:r>
        </a:p>
      </dsp:txBody>
      <dsp:txXfrm rot="10800000">
        <a:off x="3087986" y="2039314"/>
        <a:ext cx="1224297" cy="1224297"/>
      </dsp:txXfrm>
    </dsp:sp>
    <dsp:sp modelId="{37E6B869-B1C0-43BE-8E96-8E3D4A4EFAB3}">
      <dsp:nvSpPr>
        <dsp:cNvPr id="0" name=""/>
        <dsp:cNvSpPr/>
      </dsp:nvSpPr>
      <dsp:spPr>
        <a:xfrm rot="16200000">
          <a:off x="1276595" y="2039314"/>
          <a:ext cx="1731417" cy="173141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Construction</a:t>
          </a:r>
        </a:p>
      </dsp:txBody>
      <dsp:txXfrm rot="5400000">
        <a:off x="1783715" y="2039314"/>
        <a:ext cx="1224297" cy="1224297"/>
      </dsp:txXfrm>
    </dsp:sp>
    <dsp:sp modelId="{A00A9115-E01B-4F96-8DEF-F205A9FF47B7}">
      <dsp:nvSpPr>
        <dsp:cNvPr id="0" name=""/>
        <dsp:cNvSpPr/>
      </dsp:nvSpPr>
      <dsp:spPr>
        <a:xfrm>
          <a:off x="2749100" y="1639448"/>
          <a:ext cx="597798" cy="51982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ED8E45-B01A-4007-AF7B-3216AD63E878}">
      <dsp:nvSpPr>
        <dsp:cNvPr id="0" name=""/>
        <dsp:cNvSpPr/>
      </dsp:nvSpPr>
      <dsp:spPr>
        <a:xfrm rot="10800000">
          <a:off x="2749100" y="1839381"/>
          <a:ext cx="597798" cy="51982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29C64-55D9-49D7-BFD7-78597B4FC2E5}">
      <dsp:nvSpPr>
        <dsp:cNvPr id="0" name=""/>
        <dsp:cNvSpPr/>
      </dsp:nvSpPr>
      <dsp:spPr>
        <a:xfrm>
          <a:off x="1259840" y="0"/>
          <a:ext cx="1463040" cy="8128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Worst First</a:t>
          </a:r>
        </a:p>
      </dsp:txBody>
      <dsp:txXfrm>
        <a:off x="1283646" y="23806"/>
        <a:ext cx="1415428" cy="765188"/>
      </dsp:txXfrm>
    </dsp:sp>
    <dsp:sp modelId="{EF019BFF-25AF-43F2-A8EF-C8265410A7BB}">
      <dsp:nvSpPr>
        <dsp:cNvPr id="0" name=""/>
        <dsp:cNvSpPr/>
      </dsp:nvSpPr>
      <dsp:spPr>
        <a:xfrm>
          <a:off x="3373120" y="0"/>
          <a:ext cx="1463040" cy="8128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Pavement Management</a:t>
          </a:r>
        </a:p>
      </dsp:txBody>
      <dsp:txXfrm>
        <a:off x="3396926" y="23806"/>
        <a:ext cx="1415428" cy="765188"/>
      </dsp:txXfrm>
    </dsp:sp>
    <dsp:sp modelId="{72AFF5BD-97D6-4E60-B43F-C77188081A40}">
      <dsp:nvSpPr>
        <dsp:cNvPr id="0" name=""/>
        <dsp:cNvSpPr/>
      </dsp:nvSpPr>
      <dsp:spPr>
        <a:xfrm>
          <a:off x="2743200" y="3454400"/>
          <a:ext cx="609600" cy="60960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D88970-6ECD-4B5E-92E4-3E520EB129A9}">
      <dsp:nvSpPr>
        <dsp:cNvPr id="0" name=""/>
        <dsp:cNvSpPr/>
      </dsp:nvSpPr>
      <dsp:spPr>
        <a:xfrm rot="240000">
          <a:off x="1218641" y="3193179"/>
          <a:ext cx="3658717" cy="2558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8331F9-BC96-45B2-B60D-6879C9F15785}">
      <dsp:nvSpPr>
        <dsp:cNvPr id="0" name=""/>
        <dsp:cNvSpPr/>
      </dsp:nvSpPr>
      <dsp:spPr>
        <a:xfrm rot="240000">
          <a:off x="3415383" y="2553510"/>
          <a:ext cx="1459793" cy="680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Right Time</a:t>
          </a:r>
        </a:p>
      </dsp:txBody>
      <dsp:txXfrm>
        <a:off x="3448583" y="2586710"/>
        <a:ext cx="1393393" cy="613714"/>
      </dsp:txXfrm>
    </dsp:sp>
    <dsp:sp modelId="{AC4B3521-8BA6-45FD-8E05-FE05B993D0B5}">
      <dsp:nvSpPr>
        <dsp:cNvPr id="0" name=""/>
        <dsp:cNvSpPr/>
      </dsp:nvSpPr>
      <dsp:spPr>
        <a:xfrm rot="240000">
          <a:off x="3468215" y="1821990"/>
          <a:ext cx="1459793" cy="680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Right Treatment</a:t>
          </a:r>
        </a:p>
      </dsp:txBody>
      <dsp:txXfrm>
        <a:off x="3501415" y="1855190"/>
        <a:ext cx="1393393" cy="613714"/>
      </dsp:txXfrm>
    </dsp:sp>
    <dsp:sp modelId="{D5643EA1-973F-4D9F-941D-E825A662E13B}">
      <dsp:nvSpPr>
        <dsp:cNvPr id="0" name=""/>
        <dsp:cNvSpPr/>
      </dsp:nvSpPr>
      <dsp:spPr>
        <a:xfrm rot="240000">
          <a:off x="3521047" y="1106726"/>
          <a:ext cx="1459793" cy="680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Right Road</a:t>
          </a:r>
        </a:p>
      </dsp:txBody>
      <dsp:txXfrm>
        <a:off x="3554247" y="1139926"/>
        <a:ext cx="1393393" cy="613714"/>
      </dsp:txXfrm>
    </dsp:sp>
    <dsp:sp modelId="{0AF7EC30-4868-4FF1-B523-6432F88F728F}">
      <dsp:nvSpPr>
        <dsp:cNvPr id="0" name=""/>
        <dsp:cNvSpPr/>
      </dsp:nvSpPr>
      <dsp:spPr>
        <a:xfrm rot="240000">
          <a:off x="1322423" y="2407206"/>
          <a:ext cx="1459793" cy="680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Right Now</a:t>
          </a:r>
        </a:p>
      </dsp:txBody>
      <dsp:txXfrm>
        <a:off x="1355623" y="2440406"/>
        <a:ext cx="1393393" cy="613714"/>
      </dsp:txXfrm>
    </dsp:sp>
    <dsp:sp modelId="{F282093E-082D-4FB6-935D-8E94DAE53C90}">
      <dsp:nvSpPr>
        <dsp:cNvPr id="0" name=""/>
        <dsp:cNvSpPr/>
      </dsp:nvSpPr>
      <dsp:spPr>
        <a:xfrm rot="240000">
          <a:off x="1375255" y="1675686"/>
          <a:ext cx="1459793" cy="680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Worst </a:t>
          </a:r>
          <a:r>
            <a:rPr lang="en-US" sz="1600" kern="1200" dirty="0"/>
            <a:t>Road</a:t>
          </a:r>
        </a:p>
      </dsp:txBody>
      <dsp:txXfrm>
        <a:off x="1408455" y="1708886"/>
        <a:ext cx="1393393" cy="613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18F02-BDEC-4FFC-B1FA-990460825659}">
      <dsp:nvSpPr>
        <dsp:cNvPr id="0" name=""/>
        <dsp:cNvSpPr/>
      </dsp:nvSpPr>
      <dsp:spPr>
        <a:xfrm>
          <a:off x="2676" y="309232"/>
          <a:ext cx="3260900" cy="130436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Optimization Software Makes Recommendations</a:t>
          </a:r>
        </a:p>
      </dsp:txBody>
      <dsp:txXfrm>
        <a:off x="654856" y="309232"/>
        <a:ext cx="1956540" cy="1304360"/>
      </dsp:txXfrm>
    </dsp:sp>
    <dsp:sp modelId="{315CBF23-7ADF-415F-A1D2-F5CE99FC5B1E}">
      <dsp:nvSpPr>
        <dsp:cNvPr id="0" name=""/>
        <dsp:cNvSpPr/>
      </dsp:nvSpPr>
      <dsp:spPr>
        <a:xfrm>
          <a:off x="2937486" y="309232"/>
          <a:ext cx="3260900" cy="130436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Engineers Make Adjustments</a:t>
          </a:r>
        </a:p>
        <a:p>
          <a:pPr marL="0" lvl="0" indent="0" algn="ctr" defTabSz="755650">
            <a:lnSpc>
              <a:spcPct val="90000"/>
            </a:lnSpc>
            <a:spcBef>
              <a:spcPct val="0"/>
            </a:spcBef>
            <a:spcAft>
              <a:spcPct val="35000"/>
            </a:spcAft>
            <a:buNone/>
          </a:pPr>
          <a:r>
            <a:rPr lang="en-US" sz="1100" kern="1200" dirty="0"/>
            <a:t>Traffic</a:t>
          </a:r>
        </a:p>
        <a:p>
          <a:pPr marL="0" lvl="0" indent="0" algn="ctr" defTabSz="755650">
            <a:lnSpc>
              <a:spcPct val="90000"/>
            </a:lnSpc>
            <a:spcBef>
              <a:spcPct val="0"/>
            </a:spcBef>
            <a:spcAft>
              <a:spcPct val="35000"/>
            </a:spcAft>
            <a:buNone/>
          </a:pPr>
          <a:r>
            <a:rPr lang="en-US" sz="1100" kern="1200" dirty="0"/>
            <a:t>Field Staff Reviews</a:t>
          </a:r>
        </a:p>
        <a:p>
          <a:pPr marL="0" lvl="0" indent="0" algn="ctr" defTabSz="755650">
            <a:lnSpc>
              <a:spcPct val="90000"/>
            </a:lnSpc>
            <a:spcBef>
              <a:spcPct val="0"/>
            </a:spcBef>
            <a:spcAft>
              <a:spcPct val="35000"/>
            </a:spcAft>
            <a:buNone/>
          </a:pPr>
          <a:r>
            <a:rPr lang="en-US" sz="1100" kern="1200" dirty="0"/>
            <a:t>Drainage/Safety</a:t>
          </a:r>
        </a:p>
      </dsp:txBody>
      <dsp:txXfrm>
        <a:off x="3589666" y="309232"/>
        <a:ext cx="1956540" cy="1304360"/>
      </dsp:txXfrm>
    </dsp:sp>
    <dsp:sp modelId="{41A84A62-563D-4635-92B7-98A2FE1BA53C}">
      <dsp:nvSpPr>
        <dsp:cNvPr id="0" name=""/>
        <dsp:cNvSpPr/>
      </dsp:nvSpPr>
      <dsp:spPr>
        <a:xfrm>
          <a:off x="5872297" y="309232"/>
          <a:ext cx="3260900" cy="130436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Compare and Finalize</a:t>
          </a:r>
        </a:p>
      </dsp:txBody>
      <dsp:txXfrm>
        <a:off x="6524477" y="309232"/>
        <a:ext cx="1956540" cy="1304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3D80C-C200-403C-8F34-1D16148672D5}">
      <dsp:nvSpPr>
        <dsp:cNvPr id="0" name=""/>
        <dsp:cNvSpPr/>
      </dsp:nvSpPr>
      <dsp:spPr>
        <a:xfrm>
          <a:off x="930513" y="0"/>
          <a:ext cx="1091634" cy="109172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20A67-DDC8-4043-B5D2-FE9E110E2861}">
      <dsp:nvSpPr>
        <dsp:cNvPr id="0" name=""/>
        <dsp:cNvSpPr/>
      </dsp:nvSpPr>
      <dsp:spPr>
        <a:xfrm>
          <a:off x="1977201" y="324077"/>
          <a:ext cx="1356206" cy="434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FY25 Concepts Due</a:t>
          </a:r>
        </a:p>
      </dsp:txBody>
      <dsp:txXfrm>
        <a:off x="1977201" y="324077"/>
        <a:ext cx="1356206" cy="434015"/>
      </dsp:txXfrm>
    </dsp:sp>
    <dsp:sp modelId="{B069CFC8-DC0F-4119-B82F-9B8FB2CD25E0}">
      <dsp:nvSpPr>
        <dsp:cNvPr id="0" name=""/>
        <dsp:cNvSpPr/>
      </dsp:nvSpPr>
      <dsp:spPr>
        <a:xfrm>
          <a:off x="1171529" y="395297"/>
          <a:ext cx="609193" cy="30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November 2023</a:t>
          </a:r>
        </a:p>
      </dsp:txBody>
      <dsp:txXfrm>
        <a:off x="1171529" y="395297"/>
        <a:ext cx="609193" cy="304479"/>
      </dsp:txXfrm>
    </dsp:sp>
    <dsp:sp modelId="{27C965C8-A521-49BE-9966-F8CEC34D643D}">
      <dsp:nvSpPr>
        <dsp:cNvPr id="0" name=""/>
        <dsp:cNvSpPr/>
      </dsp:nvSpPr>
      <dsp:spPr>
        <a:xfrm>
          <a:off x="627247" y="627123"/>
          <a:ext cx="1091634" cy="109172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34648B-0413-42A0-8678-E154B28AD883}">
      <dsp:nvSpPr>
        <dsp:cNvPr id="0" name=""/>
        <dsp:cNvSpPr/>
      </dsp:nvSpPr>
      <dsp:spPr>
        <a:xfrm>
          <a:off x="1955896" y="967728"/>
          <a:ext cx="1545780" cy="434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2023 Pavement Data Published</a:t>
          </a:r>
        </a:p>
        <a:p>
          <a:pPr marL="57150" lvl="1" indent="-57150" algn="l" defTabSz="400050">
            <a:lnSpc>
              <a:spcPct val="90000"/>
            </a:lnSpc>
            <a:spcBef>
              <a:spcPct val="0"/>
            </a:spcBef>
            <a:spcAft>
              <a:spcPct val="15000"/>
            </a:spcAft>
            <a:buChar char="•"/>
          </a:pPr>
          <a:r>
            <a:rPr lang="en-US" sz="900" kern="1200" dirty="0"/>
            <a:t>Set FY26 Allocation</a:t>
          </a:r>
        </a:p>
      </dsp:txBody>
      <dsp:txXfrm>
        <a:off x="1955896" y="967728"/>
        <a:ext cx="1545780" cy="434015"/>
      </dsp:txXfrm>
    </dsp:sp>
    <dsp:sp modelId="{9F3E9442-56A9-4FA3-B34C-69A2EB97D974}">
      <dsp:nvSpPr>
        <dsp:cNvPr id="0" name=""/>
        <dsp:cNvSpPr/>
      </dsp:nvSpPr>
      <dsp:spPr>
        <a:xfrm>
          <a:off x="867034" y="1023855"/>
          <a:ext cx="609193" cy="30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March 2024</a:t>
          </a:r>
        </a:p>
      </dsp:txBody>
      <dsp:txXfrm>
        <a:off x="867034" y="1023855"/>
        <a:ext cx="609193" cy="304479"/>
      </dsp:txXfrm>
    </dsp:sp>
    <dsp:sp modelId="{1DDA833B-5CA8-453E-98D5-9E1887B772DF}">
      <dsp:nvSpPr>
        <dsp:cNvPr id="0" name=""/>
        <dsp:cNvSpPr/>
      </dsp:nvSpPr>
      <dsp:spPr>
        <a:xfrm>
          <a:off x="930513" y="1257114"/>
          <a:ext cx="1091634" cy="1091729"/>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2B6AC-5519-4F9F-AECC-8F9C27FBEE41}">
      <dsp:nvSpPr>
        <dsp:cNvPr id="0" name=""/>
        <dsp:cNvSpPr/>
      </dsp:nvSpPr>
      <dsp:spPr>
        <a:xfrm>
          <a:off x="1988000" y="1590071"/>
          <a:ext cx="1483405" cy="434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Road Reviews – </a:t>
          </a:r>
        </a:p>
        <a:p>
          <a:pPr marL="57150" lvl="1" indent="-57150" algn="l" defTabSz="400050">
            <a:lnSpc>
              <a:spcPct val="90000"/>
            </a:lnSpc>
            <a:spcBef>
              <a:spcPct val="0"/>
            </a:spcBef>
            <a:spcAft>
              <a:spcPct val="15000"/>
            </a:spcAft>
            <a:buChar char="•"/>
          </a:pPr>
          <a:r>
            <a:rPr lang="en-US" sz="900" kern="1200" dirty="0"/>
            <a:t>FY26 Project Selection</a:t>
          </a:r>
        </a:p>
      </dsp:txBody>
      <dsp:txXfrm>
        <a:off x="1988000" y="1590071"/>
        <a:ext cx="1483405" cy="434015"/>
      </dsp:txXfrm>
    </dsp:sp>
    <dsp:sp modelId="{D86C21EB-A89C-4CC3-9523-7D35DA018AC9}">
      <dsp:nvSpPr>
        <dsp:cNvPr id="0" name=""/>
        <dsp:cNvSpPr/>
      </dsp:nvSpPr>
      <dsp:spPr>
        <a:xfrm>
          <a:off x="1171529" y="1652412"/>
          <a:ext cx="609193" cy="30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May 2024</a:t>
          </a:r>
        </a:p>
      </dsp:txBody>
      <dsp:txXfrm>
        <a:off x="1171529" y="1652412"/>
        <a:ext cx="609193" cy="304479"/>
      </dsp:txXfrm>
    </dsp:sp>
    <dsp:sp modelId="{EEDADEBA-816E-4303-AEE5-982EBD4C3984}">
      <dsp:nvSpPr>
        <dsp:cNvPr id="0" name=""/>
        <dsp:cNvSpPr/>
      </dsp:nvSpPr>
      <dsp:spPr>
        <a:xfrm>
          <a:off x="627247" y="1885671"/>
          <a:ext cx="1091634" cy="109172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AC6AF0-2593-4BE7-844E-6082FF8948F7}">
      <dsp:nvSpPr>
        <dsp:cNvPr id="0" name=""/>
        <dsp:cNvSpPr/>
      </dsp:nvSpPr>
      <dsp:spPr>
        <a:xfrm>
          <a:off x="2003059" y="2218633"/>
          <a:ext cx="1172411" cy="434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FY26 Concepts Due</a:t>
          </a:r>
        </a:p>
      </dsp:txBody>
      <dsp:txXfrm>
        <a:off x="2003059" y="2218633"/>
        <a:ext cx="1172411" cy="434015"/>
      </dsp:txXfrm>
    </dsp:sp>
    <dsp:sp modelId="{D10C782D-0901-49F0-9A2B-5BF95C181E8D}">
      <dsp:nvSpPr>
        <dsp:cNvPr id="0" name=""/>
        <dsp:cNvSpPr/>
      </dsp:nvSpPr>
      <dsp:spPr>
        <a:xfrm>
          <a:off x="867034" y="2280969"/>
          <a:ext cx="609193" cy="30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November 2024</a:t>
          </a:r>
        </a:p>
      </dsp:txBody>
      <dsp:txXfrm>
        <a:off x="867034" y="2280969"/>
        <a:ext cx="609193" cy="304479"/>
      </dsp:txXfrm>
    </dsp:sp>
    <dsp:sp modelId="{29CC3346-7716-4F49-82D9-69D1B5979327}">
      <dsp:nvSpPr>
        <dsp:cNvPr id="0" name=""/>
        <dsp:cNvSpPr/>
      </dsp:nvSpPr>
      <dsp:spPr>
        <a:xfrm>
          <a:off x="930513" y="2513272"/>
          <a:ext cx="1091634" cy="1091729"/>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14FBD-E3A4-4CE8-B4F0-DDDA5A869DAF}">
      <dsp:nvSpPr>
        <dsp:cNvPr id="0" name=""/>
        <dsp:cNvSpPr/>
      </dsp:nvSpPr>
      <dsp:spPr>
        <a:xfrm>
          <a:off x="2002604" y="2819586"/>
          <a:ext cx="1514864" cy="434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2024 Pavement Data Published</a:t>
          </a:r>
        </a:p>
        <a:p>
          <a:pPr marL="57150" lvl="1" indent="-57150" algn="l" defTabSz="400050">
            <a:lnSpc>
              <a:spcPct val="90000"/>
            </a:lnSpc>
            <a:spcBef>
              <a:spcPct val="0"/>
            </a:spcBef>
            <a:spcAft>
              <a:spcPct val="15000"/>
            </a:spcAft>
            <a:buChar char="•"/>
          </a:pPr>
          <a:r>
            <a:rPr lang="en-US" sz="900" kern="1200" dirty="0"/>
            <a:t>Set FY27 Allocation</a:t>
          </a:r>
        </a:p>
      </dsp:txBody>
      <dsp:txXfrm>
        <a:off x="2002604" y="2819586"/>
        <a:ext cx="1514864" cy="434015"/>
      </dsp:txXfrm>
    </dsp:sp>
    <dsp:sp modelId="{C54ED27E-1EC9-4767-8FFB-1A8B3AEB04A9}">
      <dsp:nvSpPr>
        <dsp:cNvPr id="0" name=""/>
        <dsp:cNvSpPr/>
      </dsp:nvSpPr>
      <dsp:spPr>
        <a:xfrm>
          <a:off x="1171529" y="2908570"/>
          <a:ext cx="609193" cy="30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March 2025</a:t>
          </a:r>
        </a:p>
      </dsp:txBody>
      <dsp:txXfrm>
        <a:off x="1171529" y="2908570"/>
        <a:ext cx="609193" cy="304479"/>
      </dsp:txXfrm>
    </dsp:sp>
    <dsp:sp modelId="{1487A5AD-B150-43EE-A05E-CD8057F4BCD5}">
      <dsp:nvSpPr>
        <dsp:cNvPr id="0" name=""/>
        <dsp:cNvSpPr/>
      </dsp:nvSpPr>
      <dsp:spPr>
        <a:xfrm>
          <a:off x="627247" y="3141830"/>
          <a:ext cx="1091634" cy="109172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DAC79-4067-4230-99B2-75411BB7A626}">
      <dsp:nvSpPr>
        <dsp:cNvPr id="0" name=""/>
        <dsp:cNvSpPr/>
      </dsp:nvSpPr>
      <dsp:spPr>
        <a:xfrm>
          <a:off x="1982807" y="3465907"/>
          <a:ext cx="1532639" cy="434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Road Reviews – </a:t>
          </a:r>
        </a:p>
        <a:p>
          <a:pPr marL="57150" lvl="1" indent="-57150" algn="l" defTabSz="400050">
            <a:lnSpc>
              <a:spcPct val="90000"/>
            </a:lnSpc>
            <a:spcBef>
              <a:spcPct val="0"/>
            </a:spcBef>
            <a:spcAft>
              <a:spcPct val="15000"/>
            </a:spcAft>
            <a:buChar char="•"/>
          </a:pPr>
          <a:r>
            <a:rPr lang="en-US" sz="900" kern="1200" dirty="0"/>
            <a:t>FY27 Project Selection</a:t>
          </a:r>
        </a:p>
      </dsp:txBody>
      <dsp:txXfrm>
        <a:off x="1982807" y="3465907"/>
        <a:ext cx="1532639" cy="434015"/>
      </dsp:txXfrm>
    </dsp:sp>
    <dsp:sp modelId="{AEE9DB2C-5E54-49EB-85CC-9378FD9F688F}">
      <dsp:nvSpPr>
        <dsp:cNvPr id="0" name=""/>
        <dsp:cNvSpPr/>
      </dsp:nvSpPr>
      <dsp:spPr>
        <a:xfrm>
          <a:off x="867034" y="3537128"/>
          <a:ext cx="609193" cy="30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May 2025</a:t>
          </a:r>
        </a:p>
      </dsp:txBody>
      <dsp:txXfrm>
        <a:off x="867034" y="3537128"/>
        <a:ext cx="609193" cy="304479"/>
      </dsp:txXfrm>
    </dsp:sp>
    <dsp:sp modelId="{39B44593-03B9-4268-91CD-B12BE02AC6B4}">
      <dsp:nvSpPr>
        <dsp:cNvPr id="0" name=""/>
        <dsp:cNvSpPr/>
      </dsp:nvSpPr>
      <dsp:spPr>
        <a:xfrm>
          <a:off x="1008121" y="3841608"/>
          <a:ext cx="937851" cy="938294"/>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95A0F-4D8F-4089-AEAF-1FC05D58F433}">
      <dsp:nvSpPr>
        <dsp:cNvPr id="0" name=""/>
        <dsp:cNvSpPr/>
      </dsp:nvSpPr>
      <dsp:spPr>
        <a:xfrm>
          <a:off x="1171529" y="4165685"/>
          <a:ext cx="609193" cy="30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t>
          </a:r>
        </a:p>
      </dsp:txBody>
      <dsp:txXfrm>
        <a:off x="1171529" y="4165685"/>
        <a:ext cx="609193" cy="304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3D499-7BF5-41A7-8DFF-DBC66AF1645B}">
      <dsp:nvSpPr>
        <dsp:cNvPr id="0" name=""/>
        <dsp:cNvSpPr/>
      </dsp:nvSpPr>
      <dsp:spPr>
        <a:xfrm rot="5400000">
          <a:off x="-364617" y="1235365"/>
          <a:ext cx="3805986" cy="9606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CE99C-4688-46AA-A72E-C7CBD93663DA}">
      <dsp:nvSpPr>
        <dsp:cNvPr id="0" name=""/>
        <dsp:cNvSpPr/>
      </dsp:nvSpPr>
      <dsp:spPr>
        <a:xfrm>
          <a:off x="1130839" y="6"/>
          <a:ext cx="754387" cy="685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2023</a:t>
          </a:r>
        </a:p>
      </dsp:txBody>
      <dsp:txXfrm>
        <a:off x="1164317" y="33484"/>
        <a:ext cx="687431" cy="618839"/>
      </dsp:txXfrm>
    </dsp:sp>
    <dsp:sp modelId="{F56A93D6-4A73-472B-9D13-D6F7408CBF00}">
      <dsp:nvSpPr>
        <dsp:cNvPr id="0" name=""/>
        <dsp:cNvSpPr/>
      </dsp:nvSpPr>
      <dsp:spPr>
        <a:xfrm>
          <a:off x="1134910" y="1094768"/>
          <a:ext cx="754387" cy="685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2024</a:t>
          </a:r>
        </a:p>
      </dsp:txBody>
      <dsp:txXfrm>
        <a:off x="1168388" y="1128246"/>
        <a:ext cx="687431" cy="618839"/>
      </dsp:txXfrm>
    </dsp:sp>
    <dsp:sp modelId="{5239095A-BAB8-4FAC-A1BA-96B4CF063C66}">
      <dsp:nvSpPr>
        <dsp:cNvPr id="0" name=""/>
        <dsp:cNvSpPr/>
      </dsp:nvSpPr>
      <dsp:spPr>
        <a:xfrm>
          <a:off x="1130839" y="2262879"/>
          <a:ext cx="754387" cy="685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2025</a:t>
          </a:r>
        </a:p>
      </dsp:txBody>
      <dsp:txXfrm>
        <a:off x="1164317" y="2296357"/>
        <a:ext cx="687431" cy="6188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3D499-7BF5-41A7-8DFF-DBC66AF1645B}">
      <dsp:nvSpPr>
        <dsp:cNvPr id="0" name=""/>
        <dsp:cNvSpPr/>
      </dsp:nvSpPr>
      <dsp:spPr>
        <a:xfrm rot="5400000">
          <a:off x="-364617" y="1235365"/>
          <a:ext cx="3805986" cy="9606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CE99C-4688-46AA-A72E-C7CBD93663DA}">
      <dsp:nvSpPr>
        <dsp:cNvPr id="0" name=""/>
        <dsp:cNvSpPr/>
      </dsp:nvSpPr>
      <dsp:spPr>
        <a:xfrm>
          <a:off x="1130839" y="6"/>
          <a:ext cx="754387" cy="685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2025</a:t>
          </a:r>
        </a:p>
      </dsp:txBody>
      <dsp:txXfrm>
        <a:off x="1164317" y="33484"/>
        <a:ext cx="687431" cy="618839"/>
      </dsp:txXfrm>
    </dsp:sp>
    <dsp:sp modelId="{F56A93D6-4A73-472B-9D13-D6F7408CBF00}">
      <dsp:nvSpPr>
        <dsp:cNvPr id="0" name=""/>
        <dsp:cNvSpPr/>
      </dsp:nvSpPr>
      <dsp:spPr>
        <a:xfrm>
          <a:off x="1134910" y="1094768"/>
          <a:ext cx="754387" cy="685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2026</a:t>
          </a:r>
        </a:p>
      </dsp:txBody>
      <dsp:txXfrm>
        <a:off x="1168388" y="1128246"/>
        <a:ext cx="687431" cy="618839"/>
      </dsp:txXfrm>
    </dsp:sp>
    <dsp:sp modelId="{5239095A-BAB8-4FAC-A1BA-96B4CF063C66}">
      <dsp:nvSpPr>
        <dsp:cNvPr id="0" name=""/>
        <dsp:cNvSpPr/>
      </dsp:nvSpPr>
      <dsp:spPr>
        <a:xfrm>
          <a:off x="1130839" y="2262879"/>
          <a:ext cx="754387" cy="685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2027</a:t>
          </a:r>
        </a:p>
      </dsp:txBody>
      <dsp:txXfrm>
        <a:off x="1164317" y="2296357"/>
        <a:ext cx="687431" cy="618839"/>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5/7/2024</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5/7/2024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336163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78760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234926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Pavement condition changes. Locking in pavement selections 5 years out doesn’t allow engineers to respond to emerging needs due to harsh winters, increased traffic, local partnerships, etc. In this example on US 65, the normal deterioration was following the “gold” colored curve up to 2020. In 2021, we saw the highest 5-year snow total and the cracking jumped unexpectedly. Now this pavement is on a new curve which may trigger it for rehab sooner  </a:t>
            </a:r>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111901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329049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tools that tell us the most economical way to invest. Engineers take these recommendations and make adjustments based on local feedback and other non-pavement considerations (</a:t>
            </a:r>
            <a:r>
              <a:rPr lang="en-US" dirty="0" err="1"/>
              <a:t>ie</a:t>
            </a:r>
            <a:r>
              <a:rPr lang="en-US" dirty="0"/>
              <a:t> safety). We quantify the impacts of the Engineer’s decisions compared to the optimization tools so we can balance the trade-offs. We make sure we put as much life back as we take out each year through normal deterioration. We make sure our selections offer a similar impact to PCI as the optimization’s recommendations do. </a:t>
            </a:r>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223003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3R has always been allocated to the 6 districts by their size and pavement condition. The approach for FY26 and beyond uses 50% size and 50% condition. The condition piece is based on the investment needed for all 6 districts to achieve the same PCI at the end of a 10-year investment analysis. Some districts are able to utilize other (non-3R) funding that helps their condition climb higher than other districts. These circumstances are captured in this allocation process, which is repeated annually.</a:t>
            </a:r>
          </a:p>
        </p:txBody>
      </p:sp>
      <p:sp>
        <p:nvSpPr>
          <p:cNvPr id="4" name="Slide Number Placeholder 3"/>
          <p:cNvSpPr>
            <a:spLocks noGrp="1"/>
          </p:cNvSpPr>
          <p:nvPr>
            <p:ph type="sldNum" sz="quarter" idx="5"/>
          </p:nvPr>
        </p:nvSpPr>
        <p:spPr/>
        <p:txBody>
          <a:bodyPr/>
          <a:lstStyle/>
          <a:p>
            <a:fld id="{C37D7554-D10C-4E29-B8E6-BB7111FA614F}" type="slidenum">
              <a:rPr lang="en-US" smtClean="0"/>
              <a:t>12</a:t>
            </a:fld>
            <a:endParaRPr lang="en-US" dirty="0"/>
          </a:p>
        </p:txBody>
      </p:sp>
    </p:spTree>
    <p:extLst>
      <p:ext uri="{BB962C8B-B14F-4D97-AF65-F5344CB8AC3E}">
        <p14:creationId xmlns:p14="http://schemas.microsoft.com/office/powerpoint/2010/main" val="200679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times we’ll receive questions about why a road wasn’t selected and how soon it can be considered. This slide shows at any given time, we are selecting/developing projects that will be constructed 2 years out.</a:t>
            </a:r>
          </a:p>
        </p:txBody>
      </p:sp>
      <p:sp>
        <p:nvSpPr>
          <p:cNvPr id="4" name="Slide Number Placeholder 3"/>
          <p:cNvSpPr>
            <a:spLocks noGrp="1"/>
          </p:cNvSpPr>
          <p:nvPr>
            <p:ph type="sldNum" sz="quarter" idx="5"/>
          </p:nvPr>
        </p:nvSpPr>
        <p:spPr/>
        <p:txBody>
          <a:bodyPr/>
          <a:lstStyle/>
          <a:p>
            <a:fld id="{C37D7554-D10C-4E29-B8E6-BB7111FA614F}" type="slidenum">
              <a:rPr lang="en-US" smtClean="0"/>
              <a:t>13</a:t>
            </a:fld>
            <a:endParaRPr lang="en-US" dirty="0"/>
          </a:p>
        </p:txBody>
      </p:sp>
    </p:spTree>
    <p:extLst>
      <p:ext uri="{BB962C8B-B14F-4D97-AF65-F5344CB8AC3E}">
        <p14:creationId xmlns:p14="http://schemas.microsoft.com/office/powerpoint/2010/main" val="3900915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3400960"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pc="113" baseline="0" dirty="0">
                <a:latin typeface="Calibri" panose="020F0502020204030204" pitchFamily="34" charset="0"/>
                <a:cs typeface="Calibri" panose="020F0502020204030204" pitchFamily="34" charset="0"/>
              </a:rPr>
              <a:t>Pavement/Bridge Funding and Project Identification</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1800" spc="113" baseline="0" smtClean="0">
                <a:latin typeface="Calibri" panose="020F0502020204030204" pitchFamily="34" charset="0"/>
                <a:cs typeface="Calibri" panose="020F0502020204030204" pitchFamily="34" charset="0"/>
              </a:rPr>
              <a:pPr/>
              <a:t>‹#›</a:t>
            </a:fld>
            <a:endParaRPr lang="en-US" sz="9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8575-A4CF-1F74-C552-E8CF9BEFA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239E6-FDEB-1D9F-0F96-FF65707ABE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87384-E031-8820-5E37-E379FCC54458}"/>
              </a:ext>
            </a:extLst>
          </p:cNvPr>
          <p:cNvSpPr>
            <a:spLocks noGrp="1"/>
          </p:cNvSpPr>
          <p:nvPr>
            <p:ph type="dt" sz="half" idx="10"/>
          </p:nvPr>
        </p:nvSpPr>
        <p:spPr/>
        <p:txBody>
          <a:bodyPr/>
          <a:lstStyle/>
          <a:p>
            <a:fld id="{1EC1271E-67FC-4016-901F-7D2F37F5942C}" type="datetimeFigureOut">
              <a:rPr lang="en-US" smtClean="0"/>
              <a:t>5/7/2024</a:t>
            </a:fld>
            <a:endParaRPr lang="en-US"/>
          </a:p>
        </p:txBody>
      </p:sp>
      <p:sp>
        <p:nvSpPr>
          <p:cNvPr id="5" name="Footer Placeholder 4">
            <a:extLst>
              <a:ext uri="{FF2B5EF4-FFF2-40B4-BE49-F238E27FC236}">
                <a16:creationId xmlns:a16="http://schemas.microsoft.com/office/drawing/2014/main" id="{3765D9BE-6666-9322-E56E-6A2C56CA0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2FC7A-9546-B0F5-DF6C-C16EAF80F8A8}"/>
              </a:ext>
            </a:extLst>
          </p:cNvPr>
          <p:cNvSpPr>
            <a:spLocks noGrp="1"/>
          </p:cNvSpPr>
          <p:nvPr>
            <p:ph type="sldNum" sz="quarter" idx="12"/>
          </p:nvPr>
        </p:nvSpPr>
        <p:spPr/>
        <p:txBody>
          <a:bodyPr/>
          <a:lstStyle/>
          <a:p>
            <a:fld id="{4699299A-13D3-4BAD-9E6B-E752F6B964B7}" type="slidenum">
              <a:rPr lang="en-US" smtClean="0"/>
              <a:t>‹#›</a:t>
            </a:fld>
            <a:endParaRPr lang="en-US"/>
          </a:p>
        </p:txBody>
      </p:sp>
    </p:spTree>
    <p:extLst>
      <p:ext uri="{BB962C8B-B14F-4D97-AF65-F5344CB8AC3E}">
        <p14:creationId xmlns:p14="http://schemas.microsoft.com/office/powerpoint/2010/main" val="371267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 id="2147483687" r:id="rId11"/>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7.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8.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8.xml"/><Relationship Id="rId16" Type="http://schemas.openxmlformats.org/officeDocument/2006/relationships/diagramColors" Target="../diagrams/colors7.xml"/><Relationship Id="rId1" Type="http://schemas.openxmlformats.org/officeDocument/2006/relationships/slideLayout" Target="../slideLayouts/slideLayout1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image" Target="../media/image12.tmp"/><Relationship Id="rId7" Type="http://schemas.openxmlformats.org/officeDocument/2006/relationships/image" Target="../media/image16.png"/><Relationship Id="rId2" Type="http://schemas.openxmlformats.org/officeDocument/2006/relationships/image" Target="../media/image11.tmp"/><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tmp"/><Relationship Id="rId4" Type="http://schemas.openxmlformats.org/officeDocument/2006/relationships/image" Target="../media/image13.tmp"/><Relationship Id="rId9" Type="http://schemas.openxmlformats.org/officeDocument/2006/relationships/image" Target="../media/image18.tmp"/></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diagramData" Target="../diagrams/data2.xml"/><Relationship Id="rId3" Type="http://schemas.openxmlformats.org/officeDocument/2006/relationships/image" Target="../media/image20.jpeg"/><Relationship Id="rId21" Type="http://schemas.openxmlformats.org/officeDocument/2006/relationships/diagramColors" Target="../diagrams/colors2.xml"/><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notesSlide" Target="../notesSlides/notesSlide2.xml"/><Relationship Id="rId16" Type="http://schemas.openxmlformats.org/officeDocument/2006/relationships/image" Target="../media/image33.jpeg"/><Relationship Id="rId20" Type="http://schemas.openxmlformats.org/officeDocument/2006/relationships/diagramQuickStyle" Target="../diagrams/quickStyle2.xml"/><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23" Type="http://schemas.openxmlformats.org/officeDocument/2006/relationships/image" Target="../media/image35.jpeg"/><Relationship Id="rId10" Type="http://schemas.openxmlformats.org/officeDocument/2006/relationships/image" Target="../media/image27.jpeg"/><Relationship Id="rId19" Type="http://schemas.openxmlformats.org/officeDocument/2006/relationships/diagramLayout" Target="../diagrams/layout2.xml"/><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 Id="rId22"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B71DE4-7174-A6B1-B9DF-DF58635E3CF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17511" y="5031091"/>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3300" b="1" dirty="0">
                <a:solidFill>
                  <a:schemeClr val="bg1"/>
                </a:solidFill>
                <a:latin typeface="+mj-lt"/>
                <a:ea typeface="Roboto Slab" pitchFamily="2" charset="0"/>
                <a:cs typeface="Roboto Slab" pitchFamily="2" charset="0"/>
              </a:rPr>
              <a:t>Rural Pavement/Bridge Project Funding and Identification</a:t>
            </a:r>
          </a:p>
        </p:txBody>
      </p: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17510" y="5680436"/>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r>
              <a:rPr lang="en-US" altLang="en-US" sz="2100" b="1" dirty="0">
                <a:solidFill>
                  <a:schemeClr val="bg1"/>
                </a:solidFill>
                <a:latin typeface="Roboto Slab" pitchFamily="2" charset="0"/>
                <a:ea typeface="Roboto Slab" pitchFamily="2" charset="0"/>
                <a:cs typeface="PT Sans" panose="020B0503020203020204" pitchFamily="34" charset="0"/>
              </a:rPr>
              <a:t>Iowa Transportation Commission Workshop - May 14, 2024</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35208" y="614254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12" y="6099977"/>
            <a:ext cx="9167626" cy="754861"/>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79612" y="6206429"/>
            <a:ext cx="1764509" cy="441128"/>
          </a:xfrm>
          <a:prstGeom prst="rect">
            <a:avLst/>
          </a:prstGeom>
        </p:spPr>
      </p:pic>
    </p:spTree>
    <p:custDataLst>
      <p:tags r:id="rId1"/>
    </p:custDataLst>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5" y="898321"/>
            <a:ext cx="8292242"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Non-Interstate Pavement Modernization</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Project Selection</a:t>
            </a:r>
          </a:p>
          <a:p>
            <a:pPr marL="427424" lvl="2" indent="0">
              <a:buNone/>
            </a:pPr>
            <a:endParaRPr lang="en-US" sz="32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9C67BD81-ADE8-03C9-317A-81592DAECE26}"/>
              </a:ext>
            </a:extLst>
          </p:cNvPr>
          <p:cNvGraphicFramePr/>
          <p:nvPr>
            <p:extLst>
              <p:ext uri="{D42A27DB-BD31-4B8C-83A1-F6EECF244321}">
                <p14:modId xmlns:p14="http://schemas.microsoft.com/office/powerpoint/2010/main" val="2958013189"/>
              </p:ext>
            </p:extLst>
          </p:nvPr>
        </p:nvGraphicFramePr>
        <p:xfrm>
          <a:off x="1464031" y="230568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CC474D2E-FE24-20ED-BBA5-073DC3866C47}"/>
              </a:ext>
            </a:extLst>
          </p:cNvPr>
          <p:cNvSpPr txBox="1"/>
          <p:nvPr/>
        </p:nvSpPr>
        <p:spPr>
          <a:xfrm>
            <a:off x="3167421" y="5698757"/>
            <a:ext cx="1255222" cy="276999"/>
          </a:xfrm>
          <a:prstGeom prst="rect">
            <a:avLst/>
          </a:prstGeom>
          <a:noFill/>
        </p:spPr>
        <p:txBody>
          <a:bodyPr wrap="square" rtlCol="0">
            <a:spAutoFit/>
          </a:bodyPr>
          <a:lstStyle/>
          <a:p>
            <a:r>
              <a:rPr lang="en-US" sz="1200" dirty="0">
                <a:solidFill>
                  <a:srgbClr val="FF0000"/>
                </a:solidFill>
              </a:rPr>
              <a:t>Expensive</a:t>
            </a:r>
          </a:p>
        </p:txBody>
      </p:sp>
      <p:sp>
        <p:nvSpPr>
          <p:cNvPr id="10" name="TextBox 9">
            <a:extLst>
              <a:ext uri="{FF2B5EF4-FFF2-40B4-BE49-F238E27FC236}">
                <a16:creationId xmlns:a16="http://schemas.microsoft.com/office/drawing/2014/main" id="{EBCFC947-3ACB-2A34-D162-53B2167AA696}"/>
              </a:ext>
            </a:extLst>
          </p:cNvPr>
          <p:cNvSpPr txBox="1"/>
          <p:nvPr/>
        </p:nvSpPr>
        <p:spPr>
          <a:xfrm>
            <a:off x="4968871" y="5821179"/>
            <a:ext cx="1255222" cy="276999"/>
          </a:xfrm>
          <a:prstGeom prst="rect">
            <a:avLst/>
          </a:prstGeom>
          <a:noFill/>
        </p:spPr>
        <p:txBody>
          <a:bodyPr wrap="square" rtlCol="0">
            <a:spAutoFit/>
          </a:bodyPr>
          <a:lstStyle/>
          <a:p>
            <a:r>
              <a:rPr lang="en-US" sz="1200" dirty="0">
                <a:solidFill>
                  <a:srgbClr val="00B050"/>
                </a:solidFill>
              </a:rPr>
              <a:t>Economical</a:t>
            </a:r>
          </a:p>
        </p:txBody>
      </p:sp>
    </p:spTree>
    <p:extLst>
      <p:ext uri="{BB962C8B-B14F-4D97-AF65-F5344CB8AC3E}">
        <p14:creationId xmlns:p14="http://schemas.microsoft.com/office/powerpoint/2010/main" val="1009556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342493" cy="739286"/>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Non-Interstate Pavement Modernization</a:t>
            </a:r>
          </a:p>
          <a:p>
            <a:pPr>
              <a:lnSpc>
                <a:spcPct val="90000"/>
              </a:lnSpc>
              <a:spcBef>
                <a:spcPts val="750"/>
              </a:spcBef>
              <a:spcAft>
                <a:spcPts val="1800"/>
              </a:spcAft>
            </a:pPr>
            <a:r>
              <a:rPr lang="en-US" sz="2800" dirty="0">
                <a:latin typeface="Calibri" panose="020F0502020204030204" pitchFamily="34" charset="0"/>
                <a:cs typeface="Calibri" panose="020F0502020204030204" pitchFamily="34" charset="0"/>
              </a:rPr>
              <a:t>Project Selection</a:t>
            </a:r>
          </a:p>
          <a:p>
            <a:pPr marL="0" indent="0">
              <a:lnSpc>
                <a:spcPct val="90000"/>
              </a:lnSpc>
              <a:spcBef>
                <a:spcPts val="750"/>
              </a:spcBef>
              <a:spcAft>
                <a:spcPts val="1800"/>
              </a:spcAft>
              <a:buNone/>
            </a:pPr>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5" descr="Map&#10;&#10;Description automatically generated">
            <a:extLst>
              <a:ext uri="{FF2B5EF4-FFF2-40B4-BE49-F238E27FC236}">
                <a16:creationId xmlns:a16="http://schemas.microsoft.com/office/drawing/2014/main" id="{0CEA540C-E615-77B5-C2FD-640663F2B33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850" y="3869308"/>
            <a:ext cx="3055877" cy="1540608"/>
          </a:xfrm>
          <a:prstGeom prst="rect">
            <a:avLst/>
          </a:prstGeom>
        </p:spPr>
      </p:pic>
      <p:pic>
        <p:nvPicPr>
          <p:cNvPr id="8" name="Picture 7" descr="Map&#10;&#10;Description automatically generated">
            <a:extLst>
              <a:ext uri="{FF2B5EF4-FFF2-40B4-BE49-F238E27FC236}">
                <a16:creationId xmlns:a16="http://schemas.microsoft.com/office/drawing/2014/main" id="{B2D4F3C4-F2C7-DC52-67B4-30AC78BDF1F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26027" y="3731278"/>
            <a:ext cx="3091946" cy="1816668"/>
          </a:xfrm>
          <a:prstGeom prst="rect">
            <a:avLst/>
          </a:prstGeom>
        </p:spPr>
      </p:pic>
      <p:graphicFrame>
        <p:nvGraphicFramePr>
          <p:cNvPr id="9" name="Diagram 8">
            <a:extLst>
              <a:ext uri="{FF2B5EF4-FFF2-40B4-BE49-F238E27FC236}">
                <a16:creationId xmlns:a16="http://schemas.microsoft.com/office/drawing/2014/main" id="{58F556A7-6345-E531-BC22-49F3275A5D6F}"/>
              </a:ext>
            </a:extLst>
          </p:cNvPr>
          <p:cNvGraphicFramePr/>
          <p:nvPr>
            <p:extLst>
              <p:ext uri="{D42A27DB-BD31-4B8C-83A1-F6EECF244321}">
                <p14:modId xmlns:p14="http://schemas.microsoft.com/office/powerpoint/2010/main" val="4132586477"/>
              </p:ext>
            </p:extLst>
          </p:nvPr>
        </p:nvGraphicFramePr>
        <p:xfrm>
          <a:off x="8126" y="1888391"/>
          <a:ext cx="9135874" cy="19228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ontent Placeholder 12">
            <a:extLst>
              <a:ext uri="{FF2B5EF4-FFF2-40B4-BE49-F238E27FC236}">
                <a16:creationId xmlns:a16="http://schemas.microsoft.com/office/drawing/2014/main" id="{CF6DACE4-467C-F781-9280-900F7F98BCF6}"/>
              </a:ext>
            </a:extLst>
          </p:cNvPr>
          <p:cNvSpPr txBox="1">
            <a:spLocks/>
          </p:cNvSpPr>
          <p:nvPr/>
        </p:nvSpPr>
        <p:spPr>
          <a:xfrm>
            <a:off x="6431828" y="3237811"/>
            <a:ext cx="2565357" cy="2814722"/>
          </a:xfrm>
          <a:prstGeom prst="rect">
            <a:avLst/>
          </a:prstGeom>
        </p:spPr>
        <p:txBody>
          <a:bodyPr lIns="0"/>
          <a:lstStyle>
            <a:lvl1pPr marL="214308" indent="-214308" algn="l" defTabSz="685783" rtl="0" eaLnBrk="1" latinLnBrk="0" hangingPunct="1">
              <a:lnSpc>
                <a:spcPct val="100000"/>
              </a:lnSpc>
              <a:spcBef>
                <a:spcPts val="900"/>
              </a:spcBef>
              <a:spcAft>
                <a:spcPts val="0"/>
              </a:spcAft>
              <a:buFont typeface="Arial" panose="020B0604020202020204" pitchFamily="34" charset="0"/>
              <a:buChar char="•"/>
              <a:defRPr sz="1800" kern="1200" spc="38" baseline="0">
                <a:solidFill>
                  <a:schemeClr val="tx1"/>
                </a:solidFill>
                <a:latin typeface="Calibri" panose="020F0502020204030204" pitchFamily="34" charset="0"/>
                <a:ea typeface="+mn-ea"/>
                <a:cs typeface="Calibri" panose="020F0502020204030204" pitchFamily="34" charset="0"/>
              </a:defRPr>
            </a:lvl1pPr>
            <a:lvl2pPr marL="427424" indent="-169065" algn="l" defTabSz="685783" rtl="0" eaLnBrk="1" latinLnBrk="0" hangingPunct="1">
              <a:lnSpc>
                <a:spcPct val="90000"/>
              </a:lnSpc>
              <a:spcBef>
                <a:spcPts val="450"/>
              </a:spcBef>
              <a:spcAft>
                <a:spcPts val="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601251" indent="-173827" algn="l" defTabSz="685783" rtl="0" eaLnBrk="1" latinLnBrk="0" hangingPunct="1">
              <a:lnSpc>
                <a:spcPct val="90000"/>
              </a:lnSpc>
              <a:spcBef>
                <a:spcPts val="450"/>
              </a:spcBef>
              <a:spcAft>
                <a:spcPts val="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0000"/>
              </a:lnSpc>
              <a:spcBef>
                <a:spcPts val="750"/>
              </a:spcBef>
              <a:spcAft>
                <a:spcPts val="1800"/>
              </a:spcAft>
              <a:buFont typeface="Arial" panose="020B0604020202020204" pitchFamily="34" charset="0"/>
              <a:buNone/>
            </a:pPr>
            <a:endParaRPr lang="en-US" b="1" dirty="0">
              <a:solidFill>
                <a:schemeClr val="accent1"/>
              </a:solidFill>
              <a:latin typeface="+mj-lt"/>
            </a:endParaRPr>
          </a:p>
          <a:p>
            <a:r>
              <a:rPr lang="en-US" dirty="0"/>
              <a:t>Life added &gt;= Life Lost</a:t>
            </a:r>
          </a:p>
          <a:p>
            <a:r>
              <a:rPr lang="en-US" dirty="0"/>
              <a:t># Lane Miles Treated</a:t>
            </a:r>
          </a:p>
          <a:p>
            <a:r>
              <a:rPr lang="en-US" dirty="0"/>
              <a:t>PCI Impact</a:t>
            </a:r>
          </a:p>
        </p:txBody>
      </p:sp>
    </p:spTree>
    <p:extLst>
      <p:ext uri="{BB962C8B-B14F-4D97-AF65-F5344CB8AC3E}">
        <p14:creationId xmlns:p14="http://schemas.microsoft.com/office/powerpoint/2010/main" val="173565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5" y="898321"/>
            <a:ext cx="8292242"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Non-Interstate Pavement Modernization</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Funding allocation by district</a:t>
            </a:r>
          </a:p>
          <a:p>
            <a:pPr lvl="1"/>
            <a:endParaRPr lang="en-US" sz="2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ED2965E2-95C3-76B9-A8D1-43920EBE2569}"/>
              </a:ext>
            </a:extLst>
          </p:cNvPr>
          <p:cNvGraphicFramePr>
            <a:graphicFrameLocks/>
          </p:cNvGraphicFramePr>
          <p:nvPr>
            <p:extLst>
              <p:ext uri="{D42A27DB-BD31-4B8C-83A1-F6EECF244321}">
                <p14:modId xmlns:p14="http://schemas.microsoft.com/office/powerpoint/2010/main" val="76072572"/>
              </p:ext>
            </p:extLst>
          </p:nvPr>
        </p:nvGraphicFramePr>
        <p:xfrm>
          <a:off x="-510312" y="2241058"/>
          <a:ext cx="4132978" cy="3543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377FC02-BF82-45FE-B802-38E0AFB141DF}"/>
              </a:ext>
            </a:extLst>
          </p:cNvPr>
          <p:cNvGraphicFramePr>
            <a:graphicFrameLocks/>
          </p:cNvGraphicFramePr>
          <p:nvPr>
            <p:extLst>
              <p:ext uri="{D42A27DB-BD31-4B8C-83A1-F6EECF244321}">
                <p14:modId xmlns:p14="http://schemas.microsoft.com/office/powerpoint/2010/main" val="3277266670"/>
              </p:ext>
            </p:extLst>
          </p:nvPr>
        </p:nvGraphicFramePr>
        <p:xfrm>
          <a:off x="2635133" y="2225559"/>
          <a:ext cx="3923608" cy="3574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DF1D5977-B7BA-4E10-96D3-BA94726B8C89}"/>
              </a:ext>
            </a:extLst>
          </p:cNvPr>
          <p:cNvGraphicFramePr>
            <a:graphicFrameLocks/>
          </p:cNvGraphicFramePr>
          <p:nvPr>
            <p:extLst>
              <p:ext uri="{D42A27DB-BD31-4B8C-83A1-F6EECF244321}">
                <p14:modId xmlns:p14="http://schemas.microsoft.com/office/powerpoint/2010/main" val="537454350"/>
              </p:ext>
            </p:extLst>
          </p:nvPr>
        </p:nvGraphicFramePr>
        <p:xfrm>
          <a:off x="5920542" y="2202874"/>
          <a:ext cx="3713885" cy="3574472"/>
        </p:xfrm>
        <a:graphic>
          <a:graphicData uri="http://schemas.openxmlformats.org/drawingml/2006/chart">
            <c:chart xmlns:c="http://schemas.openxmlformats.org/drawingml/2006/chart" xmlns:r="http://schemas.openxmlformats.org/officeDocument/2006/relationships" r:id="rId5"/>
          </a:graphicData>
        </a:graphic>
      </p:graphicFrame>
      <p:sp>
        <p:nvSpPr>
          <p:cNvPr id="9" name="Plus Sign 8">
            <a:extLst>
              <a:ext uri="{FF2B5EF4-FFF2-40B4-BE49-F238E27FC236}">
                <a16:creationId xmlns:a16="http://schemas.microsoft.com/office/drawing/2014/main" id="{F17E05CB-E766-9A5C-6AEF-78FF438E0FC1}"/>
              </a:ext>
            </a:extLst>
          </p:cNvPr>
          <p:cNvSpPr/>
          <p:nvPr/>
        </p:nvSpPr>
        <p:spPr>
          <a:xfrm>
            <a:off x="2758144" y="3665419"/>
            <a:ext cx="581891" cy="68164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quals 9">
            <a:extLst>
              <a:ext uri="{FF2B5EF4-FFF2-40B4-BE49-F238E27FC236}">
                <a16:creationId xmlns:a16="http://schemas.microsoft.com/office/drawing/2014/main" id="{7B383EA9-0838-48C2-21F7-D84D0EEE5A69}"/>
              </a:ext>
            </a:extLst>
          </p:cNvPr>
          <p:cNvSpPr/>
          <p:nvPr/>
        </p:nvSpPr>
        <p:spPr>
          <a:xfrm>
            <a:off x="5731910" y="3812301"/>
            <a:ext cx="814647" cy="53476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8022E2CC-1D75-8F03-B95D-1AD284787FDF}"/>
              </a:ext>
            </a:extLst>
          </p:cNvPr>
          <p:cNvSpPr txBox="1"/>
          <p:nvPr/>
        </p:nvSpPr>
        <p:spPr>
          <a:xfrm rot="16200000">
            <a:off x="4254931" y="3489772"/>
            <a:ext cx="849582" cy="215444"/>
          </a:xfrm>
          <a:prstGeom prst="rect">
            <a:avLst/>
          </a:prstGeom>
          <a:noFill/>
        </p:spPr>
        <p:txBody>
          <a:bodyPr wrap="square" rtlCol="0">
            <a:spAutoFit/>
          </a:bodyPr>
          <a:lstStyle/>
          <a:p>
            <a:r>
              <a:rPr lang="en-US" sz="800" dirty="0">
                <a:solidFill>
                  <a:schemeClr val="bg1"/>
                </a:solidFill>
              </a:rPr>
              <a:t>PCI=77.2</a:t>
            </a:r>
          </a:p>
        </p:txBody>
      </p:sp>
      <p:sp>
        <p:nvSpPr>
          <p:cNvPr id="12" name="TextBox 11">
            <a:extLst>
              <a:ext uri="{FF2B5EF4-FFF2-40B4-BE49-F238E27FC236}">
                <a16:creationId xmlns:a16="http://schemas.microsoft.com/office/drawing/2014/main" id="{5259D23E-D553-22CA-6AE5-997628C055D4}"/>
              </a:ext>
            </a:extLst>
          </p:cNvPr>
          <p:cNvSpPr txBox="1"/>
          <p:nvPr/>
        </p:nvSpPr>
        <p:spPr>
          <a:xfrm rot="18721535">
            <a:off x="4547776" y="3757662"/>
            <a:ext cx="849582" cy="215444"/>
          </a:xfrm>
          <a:prstGeom prst="rect">
            <a:avLst/>
          </a:prstGeom>
          <a:noFill/>
        </p:spPr>
        <p:txBody>
          <a:bodyPr wrap="square" rtlCol="0">
            <a:spAutoFit/>
          </a:bodyPr>
          <a:lstStyle/>
          <a:p>
            <a:r>
              <a:rPr lang="en-US" sz="800" dirty="0"/>
              <a:t>PCI=72.2</a:t>
            </a:r>
          </a:p>
        </p:txBody>
      </p:sp>
      <p:sp>
        <p:nvSpPr>
          <p:cNvPr id="14" name="TextBox 13">
            <a:extLst>
              <a:ext uri="{FF2B5EF4-FFF2-40B4-BE49-F238E27FC236}">
                <a16:creationId xmlns:a16="http://schemas.microsoft.com/office/drawing/2014/main" id="{AF9F8DF5-7D11-0670-3D2A-6C80FA038E48}"/>
              </a:ext>
            </a:extLst>
          </p:cNvPr>
          <p:cNvSpPr txBox="1"/>
          <p:nvPr/>
        </p:nvSpPr>
        <p:spPr>
          <a:xfrm rot="1183411">
            <a:off x="4530902" y="4264799"/>
            <a:ext cx="849582" cy="215444"/>
          </a:xfrm>
          <a:prstGeom prst="rect">
            <a:avLst/>
          </a:prstGeom>
          <a:noFill/>
        </p:spPr>
        <p:txBody>
          <a:bodyPr wrap="square" rtlCol="0">
            <a:spAutoFit/>
          </a:bodyPr>
          <a:lstStyle/>
          <a:p>
            <a:r>
              <a:rPr lang="en-US" sz="800" dirty="0"/>
              <a:t>PCI=71.4</a:t>
            </a:r>
          </a:p>
        </p:txBody>
      </p:sp>
      <p:sp>
        <p:nvSpPr>
          <p:cNvPr id="15" name="TextBox 14">
            <a:extLst>
              <a:ext uri="{FF2B5EF4-FFF2-40B4-BE49-F238E27FC236}">
                <a16:creationId xmlns:a16="http://schemas.microsoft.com/office/drawing/2014/main" id="{BC5608B8-9D80-D971-2BE5-4096204C8E02}"/>
              </a:ext>
            </a:extLst>
          </p:cNvPr>
          <p:cNvSpPr txBox="1"/>
          <p:nvPr/>
        </p:nvSpPr>
        <p:spPr>
          <a:xfrm rot="16356839">
            <a:off x="4092846" y="4219553"/>
            <a:ext cx="849582" cy="215444"/>
          </a:xfrm>
          <a:prstGeom prst="rect">
            <a:avLst/>
          </a:prstGeom>
          <a:noFill/>
        </p:spPr>
        <p:txBody>
          <a:bodyPr wrap="square" rtlCol="0">
            <a:spAutoFit/>
          </a:bodyPr>
          <a:lstStyle/>
          <a:p>
            <a:r>
              <a:rPr lang="en-US" sz="800" dirty="0">
                <a:solidFill>
                  <a:schemeClr val="bg1"/>
                </a:solidFill>
              </a:rPr>
              <a:t>PCI=72.2</a:t>
            </a:r>
          </a:p>
        </p:txBody>
      </p:sp>
      <p:sp>
        <p:nvSpPr>
          <p:cNvPr id="16" name="TextBox 15">
            <a:extLst>
              <a:ext uri="{FF2B5EF4-FFF2-40B4-BE49-F238E27FC236}">
                <a16:creationId xmlns:a16="http://schemas.microsoft.com/office/drawing/2014/main" id="{1F464188-10EB-E0EF-62CD-EAADE53722A2}"/>
              </a:ext>
            </a:extLst>
          </p:cNvPr>
          <p:cNvSpPr txBox="1"/>
          <p:nvPr/>
        </p:nvSpPr>
        <p:spPr>
          <a:xfrm rot="19893804">
            <a:off x="3999619" y="4042969"/>
            <a:ext cx="849582" cy="215444"/>
          </a:xfrm>
          <a:prstGeom prst="rect">
            <a:avLst/>
          </a:prstGeom>
          <a:noFill/>
        </p:spPr>
        <p:txBody>
          <a:bodyPr wrap="square" rtlCol="0">
            <a:spAutoFit/>
          </a:bodyPr>
          <a:lstStyle/>
          <a:p>
            <a:r>
              <a:rPr lang="en-US" sz="800" dirty="0"/>
              <a:t>PCI=72.0</a:t>
            </a:r>
          </a:p>
        </p:txBody>
      </p:sp>
      <p:sp>
        <p:nvSpPr>
          <p:cNvPr id="17" name="TextBox 16">
            <a:extLst>
              <a:ext uri="{FF2B5EF4-FFF2-40B4-BE49-F238E27FC236}">
                <a16:creationId xmlns:a16="http://schemas.microsoft.com/office/drawing/2014/main" id="{F6998261-81AE-27F5-F731-5B2D11D36EF5}"/>
              </a:ext>
            </a:extLst>
          </p:cNvPr>
          <p:cNvSpPr txBox="1"/>
          <p:nvPr/>
        </p:nvSpPr>
        <p:spPr>
          <a:xfrm rot="2395487">
            <a:off x="4084087" y="3813913"/>
            <a:ext cx="849582" cy="215444"/>
          </a:xfrm>
          <a:prstGeom prst="rect">
            <a:avLst/>
          </a:prstGeom>
          <a:noFill/>
        </p:spPr>
        <p:txBody>
          <a:bodyPr wrap="square" rtlCol="0">
            <a:spAutoFit/>
          </a:bodyPr>
          <a:lstStyle/>
          <a:p>
            <a:r>
              <a:rPr lang="en-US" sz="800" dirty="0">
                <a:solidFill>
                  <a:schemeClr val="bg1"/>
                </a:solidFill>
              </a:rPr>
              <a:t>PCI=74.7</a:t>
            </a:r>
          </a:p>
        </p:txBody>
      </p:sp>
    </p:spTree>
    <p:extLst>
      <p:ext uri="{BB962C8B-B14F-4D97-AF65-F5344CB8AC3E}">
        <p14:creationId xmlns:p14="http://schemas.microsoft.com/office/powerpoint/2010/main" val="294650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2">
            <a:extLst>
              <a:ext uri="{FF2B5EF4-FFF2-40B4-BE49-F238E27FC236}">
                <a16:creationId xmlns:a16="http://schemas.microsoft.com/office/drawing/2014/main" id="{1FBAF1EC-1103-F6E6-077F-B4886C9FBD58}"/>
              </a:ext>
            </a:extLst>
          </p:cNvPr>
          <p:cNvSpPr txBox="1">
            <a:spLocks/>
          </p:cNvSpPr>
          <p:nvPr/>
        </p:nvSpPr>
        <p:spPr>
          <a:xfrm>
            <a:off x="564375" y="898321"/>
            <a:ext cx="8292242" cy="2814722"/>
          </a:xfrm>
          <a:prstGeom prst="rect">
            <a:avLst/>
          </a:prstGeom>
        </p:spPr>
        <p:txBody>
          <a:bodyPr lIns="0"/>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US" sz="3200" b="1" dirty="0">
                <a:solidFill>
                  <a:schemeClr val="accent1"/>
                </a:solidFill>
                <a:latin typeface="+mj-lt"/>
              </a:rPr>
              <a:t>Non-Interstate Pavement Modernization</a:t>
            </a:r>
          </a:p>
          <a:p>
            <a:r>
              <a:rPr lang="en-US" sz="2800" dirty="0">
                <a:latin typeface="Calibri" panose="020F0502020204030204" pitchFamily="34" charset="0"/>
                <a:cs typeface="Calibri" panose="020F0502020204030204" pitchFamily="34" charset="0"/>
              </a:rPr>
              <a:t>Project Cycle</a:t>
            </a:r>
          </a:p>
        </p:txBody>
      </p:sp>
      <p:graphicFrame>
        <p:nvGraphicFramePr>
          <p:cNvPr id="4" name="Content Placeholder 3">
            <a:extLst>
              <a:ext uri="{FF2B5EF4-FFF2-40B4-BE49-F238E27FC236}">
                <a16:creationId xmlns:a16="http://schemas.microsoft.com/office/drawing/2014/main" id="{306444B1-F3F2-F141-F173-447ABB6B8996}"/>
              </a:ext>
            </a:extLst>
          </p:cNvPr>
          <p:cNvGraphicFramePr>
            <a:graphicFrameLocks noGrp="1"/>
          </p:cNvGraphicFramePr>
          <p:nvPr>
            <p:ph idx="1"/>
            <p:extLst>
              <p:ext uri="{D42A27DB-BD31-4B8C-83A1-F6EECF244321}">
                <p14:modId xmlns:p14="http://schemas.microsoft.com/office/powerpoint/2010/main" val="2607364905"/>
              </p:ext>
            </p:extLst>
          </p:nvPr>
        </p:nvGraphicFramePr>
        <p:xfrm>
          <a:off x="349135" y="1994969"/>
          <a:ext cx="3732414" cy="4779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A7D5C6AB-66C5-BDAE-3237-092C01BEFBB2}"/>
              </a:ext>
            </a:extLst>
          </p:cNvPr>
          <p:cNvGraphicFramePr/>
          <p:nvPr>
            <p:extLst>
              <p:ext uri="{D42A27DB-BD31-4B8C-83A1-F6EECF244321}">
                <p14:modId xmlns:p14="http://schemas.microsoft.com/office/powerpoint/2010/main" val="4281500881"/>
              </p:ext>
            </p:extLst>
          </p:nvPr>
        </p:nvGraphicFramePr>
        <p:xfrm>
          <a:off x="3619598" y="2610084"/>
          <a:ext cx="5309276" cy="34313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436968A9-02EC-6951-599D-69076C2D6D0F}"/>
              </a:ext>
            </a:extLst>
          </p:cNvPr>
          <p:cNvGraphicFramePr/>
          <p:nvPr>
            <p:extLst>
              <p:ext uri="{D42A27DB-BD31-4B8C-83A1-F6EECF244321}">
                <p14:modId xmlns:p14="http://schemas.microsoft.com/office/powerpoint/2010/main" val="1544504238"/>
              </p:ext>
            </p:extLst>
          </p:nvPr>
        </p:nvGraphicFramePr>
        <p:xfrm>
          <a:off x="5169335" y="2610083"/>
          <a:ext cx="5309276" cy="343138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a:extLst>
              <a:ext uri="{FF2B5EF4-FFF2-40B4-BE49-F238E27FC236}">
                <a16:creationId xmlns:a16="http://schemas.microsoft.com/office/drawing/2014/main" id="{737FD8CF-B728-904D-064F-76F83A9CCF94}"/>
              </a:ext>
            </a:extLst>
          </p:cNvPr>
          <p:cNvSpPr txBox="1"/>
          <p:nvPr/>
        </p:nvSpPr>
        <p:spPr>
          <a:xfrm>
            <a:off x="4574124" y="1947723"/>
            <a:ext cx="1190423" cy="300082"/>
          </a:xfrm>
          <a:prstGeom prst="rect">
            <a:avLst/>
          </a:prstGeom>
          <a:noFill/>
        </p:spPr>
        <p:txBody>
          <a:bodyPr wrap="square" rtlCol="0">
            <a:spAutoFit/>
          </a:bodyPr>
          <a:lstStyle/>
          <a:p>
            <a:r>
              <a:rPr lang="en-US" sz="1350" dirty="0"/>
              <a:t>Calendar Year</a:t>
            </a:r>
          </a:p>
        </p:txBody>
      </p:sp>
      <p:sp>
        <p:nvSpPr>
          <p:cNvPr id="8" name="TextBox 7">
            <a:extLst>
              <a:ext uri="{FF2B5EF4-FFF2-40B4-BE49-F238E27FC236}">
                <a16:creationId xmlns:a16="http://schemas.microsoft.com/office/drawing/2014/main" id="{E7AEDBB7-24FC-F76A-F03F-34289026CFBB}"/>
              </a:ext>
            </a:extLst>
          </p:cNvPr>
          <p:cNvSpPr txBox="1"/>
          <p:nvPr/>
        </p:nvSpPr>
        <p:spPr>
          <a:xfrm>
            <a:off x="5782131" y="1792725"/>
            <a:ext cx="1771492" cy="507831"/>
          </a:xfrm>
          <a:prstGeom prst="rect">
            <a:avLst/>
          </a:prstGeom>
          <a:noFill/>
        </p:spPr>
        <p:txBody>
          <a:bodyPr wrap="square" rtlCol="0">
            <a:spAutoFit/>
          </a:bodyPr>
          <a:lstStyle/>
          <a:p>
            <a:pPr algn="ctr"/>
            <a:r>
              <a:rPr lang="en-US" sz="1350" dirty="0"/>
              <a:t>Fiscal Year</a:t>
            </a:r>
          </a:p>
          <a:p>
            <a:pPr algn="ctr"/>
            <a:r>
              <a:rPr lang="en-US" sz="1350" dirty="0"/>
              <a:t> </a:t>
            </a:r>
            <a:r>
              <a:rPr lang="en-US" sz="1000" dirty="0"/>
              <a:t>(Likeliest Construction Year)</a:t>
            </a:r>
            <a:endParaRPr lang="en-US" sz="1350" dirty="0"/>
          </a:p>
        </p:txBody>
      </p:sp>
      <p:sp>
        <p:nvSpPr>
          <p:cNvPr id="3" name="Title 2">
            <a:extLst>
              <a:ext uri="{FF2B5EF4-FFF2-40B4-BE49-F238E27FC236}">
                <a16:creationId xmlns:a16="http://schemas.microsoft.com/office/drawing/2014/main" id="{BA662F26-B556-3937-45A4-E47252C4E005}"/>
              </a:ext>
            </a:extLst>
          </p:cNvPr>
          <p:cNvSpPr>
            <a:spLocks noGrp="1"/>
          </p:cNvSpPr>
          <p:nvPr>
            <p:ph type="title"/>
          </p:nvPr>
        </p:nvSpPr>
        <p:spPr/>
        <p:txBody>
          <a:bodyPr/>
          <a:lstStyle/>
          <a:p>
            <a:endParaRPr lang="en-US" dirty="0"/>
          </a:p>
        </p:txBody>
      </p:sp>
      <p:sp>
        <p:nvSpPr>
          <p:cNvPr id="12" name="Arrow: Right 11">
            <a:extLst>
              <a:ext uri="{FF2B5EF4-FFF2-40B4-BE49-F238E27FC236}">
                <a16:creationId xmlns:a16="http://schemas.microsoft.com/office/drawing/2014/main" id="{3A4AA147-2ECF-F053-7C41-6BD93E95BCB1}"/>
              </a:ext>
            </a:extLst>
          </p:cNvPr>
          <p:cNvSpPr/>
          <p:nvPr/>
        </p:nvSpPr>
        <p:spPr>
          <a:xfrm>
            <a:off x="36128" y="3685359"/>
            <a:ext cx="1194155" cy="28263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 Are Here</a:t>
            </a:r>
          </a:p>
        </p:txBody>
      </p:sp>
    </p:spTree>
    <p:extLst>
      <p:ext uri="{BB962C8B-B14F-4D97-AF65-F5344CB8AC3E}">
        <p14:creationId xmlns:p14="http://schemas.microsoft.com/office/powerpoint/2010/main" val="103407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5" y="898321"/>
            <a:ext cx="8292242"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Non-Interstate Bridge Modernization</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Includes all bridge repair, rehabilitation, and replacement activities</a:t>
            </a:r>
          </a:p>
          <a:p>
            <a:pPr>
              <a:buFont typeface="Arial" panose="020B0604020202020204" pitchFamily="34" charset="0"/>
              <a:buChar char="•"/>
            </a:pPr>
            <a:r>
              <a:rPr lang="en-US" sz="3200" dirty="0"/>
              <a:t>Projects are programmed for all five years of the Program</a:t>
            </a:r>
            <a:endParaRPr lang="en-US" sz="3200" dirty="0">
              <a:latin typeface="Calibri" panose="020F0502020204030204" pitchFamily="34" charset="0"/>
              <a:cs typeface="Calibri" panose="020F0502020204030204" pitchFamily="34" charset="0"/>
            </a:endParaRPr>
          </a:p>
          <a:p>
            <a:pPr marL="258359" lvl="1" indent="0">
              <a:buNone/>
            </a:pPr>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6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28750" y="850820"/>
            <a:ext cx="8292242"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Non-Interstate Bridge Modernization</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Project Identification</a:t>
            </a:r>
          </a:p>
          <a:p>
            <a:pPr lvl="1"/>
            <a:r>
              <a:rPr lang="en-US" sz="2800" dirty="0">
                <a:latin typeface="Calibri" panose="020F0502020204030204" pitchFamily="34" charset="0"/>
                <a:cs typeface="Calibri" panose="020F0502020204030204" pitchFamily="34" charset="0"/>
              </a:rPr>
              <a:t>All bridges and larger culverts are inspected at least every 24 months</a:t>
            </a:r>
          </a:p>
          <a:p>
            <a:pPr lvl="1"/>
            <a:r>
              <a:rPr lang="en-US" sz="2800" dirty="0"/>
              <a:t>Based on inspection findings, initial project candidates are identified by Bridges and Structure Bureau (BSB) and District</a:t>
            </a:r>
          </a:p>
          <a:p>
            <a:pPr lvl="1"/>
            <a:r>
              <a:rPr lang="en-US" sz="2800" dirty="0"/>
              <a:t>Annual meetings between BSB and each District to review and prioritize candidates</a:t>
            </a:r>
          </a:p>
          <a:p>
            <a:pPr lvl="1"/>
            <a:r>
              <a:rPr lang="en-US" sz="2800" dirty="0"/>
              <a:t>Preliminary cost estimates are developed for priority projects</a:t>
            </a:r>
          </a:p>
          <a:p>
            <a:pPr lvl="1"/>
            <a:endParaRPr lang="en-US" sz="2800" dirty="0">
              <a:latin typeface="Calibri" panose="020F0502020204030204" pitchFamily="34" charset="0"/>
              <a:cs typeface="Calibri" panose="020F0502020204030204" pitchFamily="34" charset="0"/>
            </a:endParaRPr>
          </a:p>
          <a:p>
            <a:pPr marL="258359" lvl="1" indent="0">
              <a:buNone/>
            </a:pPr>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429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16874" y="720191"/>
            <a:ext cx="8292242"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Non-Interstate Bridge Modernization</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Project Identification (continued)</a:t>
            </a:r>
          </a:p>
          <a:p>
            <a:pPr lvl="1"/>
            <a:r>
              <a:rPr lang="en-US" sz="2800" dirty="0">
                <a:latin typeface="Calibri" panose="020F0502020204030204" pitchFamily="34" charset="0"/>
                <a:cs typeface="Calibri" panose="020F0502020204030204" pitchFamily="34" charset="0"/>
              </a:rPr>
              <a:t>At the end of the calendar year, a list of recommended projects fo</a:t>
            </a:r>
            <a:r>
              <a:rPr lang="en-US" sz="2800" dirty="0"/>
              <a:t>r year 5 of the new Program is provided based on priorities and funding target.</a:t>
            </a:r>
          </a:p>
          <a:p>
            <a:pPr lvl="1"/>
            <a:r>
              <a:rPr lang="en-US" sz="2800" dirty="0">
                <a:latin typeface="Calibri" panose="020F0502020204030204" pitchFamily="34" charset="0"/>
                <a:cs typeface="Calibri" panose="020F0502020204030204" pitchFamily="34" charset="0"/>
              </a:rPr>
              <a:t>Updates to </a:t>
            </a:r>
            <a:r>
              <a:rPr lang="en-US" sz="2800" dirty="0"/>
              <a:t>bridge projects in year 1 to 4 of the Program may also be provided due to updated costs estimates.</a:t>
            </a:r>
          </a:p>
          <a:p>
            <a:pPr lvl="1"/>
            <a:r>
              <a:rPr lang="en-US" sz="2800" dirty="0">
                <a:latin typeface="Calibri" panose="020F0502020204030204" pitchFamily="34" charset="0"/>
                <a:cs typeface="Calibri" panose="020F0502020204030204" pitchFamily="34" charset="0"/>
              </a:rPr>
              <a:t>Throughout the process, Bridge Management Software is utilized to assist identifying optimal project improvements/schedule, assessing future network condition, and assessing future needs.</a:t>
            </a:r>
          </a:p>
          <a:p>
            <a:pPr marL="258359" lvl="1" indent="0">
              <a:buNone/>
            </a:pPr>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76250" y="1363671"/>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00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C1B315FA-D4BE-46EE-F04E-730A253F49F2}"/>
              </a:ext>
            </a:extLst>
          </p:cNvPr>
          <p:cNvSpPr txBox="1">
            <a:spLocks/>
          </p:cNvSpPr>
          <p:nvPr/>
        </p:nvSpPr>
        <p:spPr>
          <a:xfrm>
            <a:off x="1283666" y="2389801"/>
            <a:ext cx="3252708" cy="3583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lang="en-US" sz="3200" b="1" kern="1200" spc="100" baseline="0">
                <a:solidFill>
                  <a:schemeClr val="accent1"/>
                </a:solidFill>
                <a:latin typeface="+mj-lt"/>
                <a:ea typeface="+mn-ea"/>
                <a:cs typeface="+mn-cs"/>
              </a:defRPr>
            </a:lvl1pPr>
          </a:lstStyle>
          <a:p>
            <a:r>
              <a:rPr lang="en-US" sz="3600" dirty="0"/>
              <a:t>Questions</a:t>
            </a:r>
            <a:r>
              <a:rPr lang="en-US" sz="2400" dirty="0"/>
              <a:t>?</a:t>
            </a:r>
          </a:p>
        </p:txBody>
      </p:sp>
      <p:cxnSp>
        <p:nvCxnSpPr>
          <p:cNvPr id="9" name="Straight Connector 8">
            <a:extLst>
              <a:ext uri="{FF2B5EF4-FFF2-40B4-BE49-F238E27FC236}">
                <a16:creationId xmlns:a16="http://schemas.microsoft.com/office/drawing/2014/main" id="{7176BF94-91AA-0F1D-0CEE-F51BD8940908}"/>
              </a:ext>
            </a:extLst>
          </p:cNvPr>
          <p:cNvCxnSpPr/>
          <p:nvPr/>
        </p:nvCxnSpPr>
        <p:spPr>
          <a:xfrm>
            <a:off x="1350169" y="296296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334FBEE-3CF1-ACF5-AF89-3913D211AA5A}"/>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8D9DF08D-DD1D-DA96-F338-7E68C9958A5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B40BBF4-0A67-7875-6D06-AEF4C69B6C7F}"/>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DB7F03F-1D5D-9686-AA9D-8DCB8A424FB8}"/>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061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928624-EDCB-99A3-79CC-B5F643FEC78B}"/>
              </a:ext>
            </a:extLst>
          </p:cNvPr>
          <p:cNvPicPr>
            <a:picLocks noChangeAspect="1"/>
          </p:cNvPicPr>
          <p:nvPr/>
        </p:nvPicPr>
        <p:blipFill>
          <a:blip r:embed="rId2"/>
          <a:stretch>
            <a:fillRect/>
          </a:stretch>
        </p:blipFill>
        <p:spPr>
          <a:xfrm>
            <a:off x="4913873" y="632977"/>
            <a:ext cx="4066384" cy="5877053"/>
          </a:xfrm>
          <a:prstGeom prst="rect">
            <a:avLst/>
          </a:prstGeom>
        </p:spPr>
      </p:pic>
      <p:sp>
        <p:nvSpPr>
          <p:cNvPr id="7" name="Isosceles Triangle 30">
            <a:extLst>
              <a:ext uri="{FF2B5EF4-FFF2-40B4-BE49-F238E27FC236}">
                <a16:creationId xmlns:a16="http://schemas.microsoft.com/office/drawing/2014/main" id="{3251883D-8093-7D23-FBB7-9A00F1C3AF24}"/>
              </a:ext>
            </a:extLst>
          </p:cNvPr>
          <p:cNvSpPr>
            <a:spLocks noGrp="1" noRot="1" noMove="1" noResize="1" noEditPoints="1" noAdjustHandles="1" noChangeArrowheads="1" noChangeShapeType="1"/>
          </p:cNvSpPr>
          <p:nvPr/>
        </p:nvSpPr>
        <p:spPr>
          <a:xfrm rot="16200000">
            <a:off x="6382858" y="3789119"/>
            <a:ext cx="661793" cy="4869295"/>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 Placeholder 8">
            <a:extLst>
              <a:ext uri="{FF2B5EF4-FFF2-40B4-BE49-F238E27FC236}">
                <a16:creationId xmlns:a16="http://schemas.microsoft.com/office/drawing/2014/main" id="{13015B8A-E089-6AD5-DF58-B83BBF55027A}"/>
              </a:ext>
            </a:extLst>
          </p:cNvPr>
          <p:cNvSpPr>
            <a:spLocks noGrp="1"/>
          </p:cNvSpPr>
          <p:nvPr>
            <p:ph type="body" sz="quarter" idx="18"/>
          </p:nvPr>
        </p:nvSpPr>
        <p:spPr>
          <a:xfrm>
            <a:off x="1204437" y="1415076"/>
            <a:ext cx="3074670" cy="430667"/>
          </a:xfrm>
        </p:spPr>
        <p:txBody>
          <a:bodyPr/>
          <a:lstStyle/>
          <a:p>
            <a:r>
              <a:rPr lang="en-US" sz="2400" dirty="0"/>
              <a:t>Agenda</a:t>
            </a:r>
          </a:p>
        </p:txBody>
      </p:sp>
      <p:pic>
        <p:nvPicPr>
          <p:cNvPr id="8" name="Graphic 7">
            <a:extLst>
              <a:ext uri="{FF2B5EF4-FFF2-40B4-BE49-F238E27FC236}">
                <a16:creationId xmlns:a16="http://schemas.microsoft.com/office/drawing/2014/main" id="{A26283F5-6F08-B866-1753-2A00C1C1AD57}"/>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4380" y="1349747"/>
            <a:ext cx="342900" cy="414528"/>
          </a:xfrm>
          <a:prstGeom prst="rect">
            <a:avLst/>
          </a:prstGeom>
        </p:spPr>
      </p:pic>
      <p:sp>
        <p:nvSpPr>
          <p:cNvPr id="14" name="TextBox 13">
            <a:extLst>
              <a:ext uri="{FF2B5EF4-FFF2-40B4-BE49-F238E27FC236}">
                <a16:creationId xmlns:a16="http://schemas.microsoft.com/office/drawing/2014/main" id="{660A45C8-9983-35E6-92FD-150E62A43D77}"/>
              </a:ext>
            </a:extLst>
          </p:cNvPr>
          <p:cNvSpPr txBox="1"/>
          <p:nvPr/>
        </p:nvSpPr>
        <p:spPr bwMode="auto">
          <a:xfrm>
            <a:off x="754381" y="2005226"/>
            <a:ext cx="3425480" cy="3493264"/>
          </a:xfrm>
          <a:prstGeom prst="rect">
            <a:avLst/>
          </a:prstGeom>
          <a:noFill/>
        </p:spPr>
        <p:txBody>
          <a:bodyPr wrap="square" lIns="0">
            <a:spAutoFit/>
          </a:bodyPr>
          <a:lstStyle/>
          <a:p>
            <a:pPr marL="342900" marR="0" lvl="0" indent="-3429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2400" b="1" i="0" u="none" strike="noStrike" kern="1200" cap="none" spc="150" normalizeH="0" baseline="0" noProof="0" dirty="0">
                <a:ln>
                  <a:noFill/>
                </a:ln>
                <a:solidFill>
                  <a:prstClr val="black"/>
                </a:solidFill>
                <a:effectLst/>
                <a:uLnTx/>
                <a:uFillTx/>
                <a:latin typeface="Calibri" panose="020F0502020204030204" pitchFamily="34" charset="0"/>
                <a:ea typeface="PT Sans" panose="020B0503020203020204" pitchFamily="34" charset="0"/>
                <a:cs typeface="Calibri" panose="020F0502020204030204" pitchFamily="34" charset="0"/>
              </a:rPr>
              <a:t>Highway Program Funding Categories</a:t>
            </a:r>
          </a:p>
          <a:p>
            <a:pPr marL="342900" marR="0" lvl="0" indent="-3429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US" sz="2400" b="1" spc="150" dirty="0">
                <a:solidFill>
                  <a:prstClr val="black"/>
                </a:solidFill>
                <a:latin typeface="Calibri" panose="020F0502020204030204" pitchFamily="34" charset="0"/>
                <a:ea typeface="PT Sans" panose="020B0503020203020204" pitchFamily="34" charset="0"/>
                <a:cs typeface="Calibri" panose="020F0502020204030204" pitchFamily="34" charset="0"/>
              </a:rPr>
              <a:t>Non-Interstate Pavement Modernization</a:t>
            </a:r>
          </a:p>
          <a:p>
            <a:pPr marL="342900" marR="0" lvl="0" indent="-3429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US" sz="2400" b="1" spc="150" dirty="0">
                <a:solidFill>
                  <a:prstClr val="black"/>
                </a:solidFill>
                <a:latin typeface="Calibri" panose="020F0502020204030204" pitchFamily="34" charset="0"/>
                <a:ea typeface="PT Sans" panose="020B0503020203020204" pitchFamily="34" charset="0"/>
                <a:cs typeface="Calibri" panose="020F0502020204030204" pitchFamily="34" charset="0"/>
              </a:rPr>
              <a:t>Non-Interstate Bridge Modernization</a:t>
            </a:r>
          </a:p>
          <a:p>
            <a:pPr>
              <a:spcAft>
                <a:spcPts val="450"/>
              </a:spcAft>
              <a:defRPr/>
            </a:pPr>
            <a:endParaRPr lang="en-US" altLang="en-US" sz="1400" dirty="0">
              <a:latin typeface="Calibri" panose="020F0502020204030204" pitchFamily="34" charset="0"/>
              <a:ea typeface="PT Sans" panose="020B050302020302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A9FCE2BF-2AF9-F8C5-407D-30016AA6B2F6}"/>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1F98FF10-A6CB-49C1-BDDF-E0FD6E9F134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586EC07-AFE8-01E8-972B-4FC6481F57A7}"/>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A1F1D5-DEF2-53BE-B69C-0AE3B8BC42DA}"/>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400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Highway Program Funding Categories</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Interstate Stewardship</a:t>
            </a:r>
          </a:p>
          <a:p>
            <a:pPr>
              <a:buFont typeface="Arial" panose="020B0604020202020204" pitchFamily="34" charset="0"/>
              <a:buChar char="•"/>
            </a:pPr>
            <a:r>
              <a:rPr lang="en-US" sz="3200" b="1" dirty="0"/>
              <a:t>Non-Interstate Pavement Modernization</a:t>
            </a:r>
          </a:p>
          <a:p>
            <a:pPr>
              <a:buFont typeface="Arial" panose="020B0604020202020204" pitchFamily="34" charset="0"/>
              <a:buChar char="•"/>
            </a:pPr>
            <a:r>
              <a:rPr lang="en-US" sz="3200" b="1" dirty="0">
                <a:latin typeface="Calibri" panose="020F0502020204030204" pitchFamily="34" charset="0"/>
                <a:cs typeface="Calibri" panose="020F0502020204030204" pitchFamily="34" charset="0"/>
              </a:rPr>
              <a:t>Non-Interstate Bridge Modernization</a:t>
            </a:r>
          </a:p>
          <a:p>
            <a:pPr>
              <a:buFont typeface="Arial" panose="020B0604020202020204" pitchFamily="34" charset="0"/>
              <a:buChar char="•"/>
            </a:pPr>
            <a:r>
              <a:rPr lang="en-US" sz="3200" dirty="0"/>
              <a:t>Safety Specific</a:t>
            </a:r>
            <a:endParaRPr lang="en-US" sz="32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Non-Interstate Capacity/System Enhancement</a:t>
            </a:r>
            <a:endParaRPr lang="en-US" sz="3200" dirty="0"/>
          </a:p>
          <a:p>
            <a:pPr>
              <a:buFont typeface="Arial" panose="020B0604020202020204" pitchFamily="34" charset="0"/>
              <a:buChar char="•"/>
            </a:pPr>
            <a:r>
              <a:rPr lang="en-US" sz="3200" dirty="0"/>
              <a:t>Major Interstate Capacity/System Enhancement</a:t>
            </a:r>
            <a:endParaRPr lang="en-US" sz="32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1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16EBB3-2B32-523C-7CAA-A22BEB3AF24C}"/>
              </a:ext>
            </a:extLst>
          </p:cNvPr>
          <p:cNvPicPr>
            <a:picLocks noChangeAspect="1"/>
          </p:cNvPicPr>
          <p:nvPr/>
        </p:nvPicPr>
        <p:blipFill rotWithShape="1">
          <a:blip r:embed="rId2"/>
          <a:srcRect t="27781"/>
          <a:stretch/>
        </p:blipFill>
        <p:spPr>
          <a:xfrm>
            <a:off x="179527" y="1653309"/>
            <a:ext cx="8829493" cy="3491346"/>
          </a:xfrm>
          <a:prstGeom prst="rect">
            <a:avLst/>
          </a:prstGeom>
        </p:spPr>
      </p:pic>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5" y="898321"/>
            <a:ext cx="7855230" cy="764224"/>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Highway Program Funding Categories</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467AF0D-1689-8429-4D6F-6C4D0EDC9FCB}"/>
              </a:ext>
            </a:extLst>
          </p:cNvPr>
          <p:cNvSpPr/>
          <p:nvPr/>
        </p:nvSpPr>
        <p:spPr>
          <a:xfrm>
            <a:off x="313508" y="3222171"/>
            <a:ext cx="5782491" cy="269965"/>
          </a:xfrm>
          <a:prstGeom prst="rect">
            <a:avLst/>
          </a:prstGeom>
          <a:solidFill>
            <a:srgbClr val="FFFF00">
              <a:alpha val="2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77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road, sky, outdoor, truck&#10;&#10;Description automatically generated">
            <a:extLst>
              <a:ext uri="{FF2B5EF4-FFF2-40B4-BE49-F238E27FC236}">
                <a16:creationId xmlns:a16="http://schemas.microsoft.com/office/drawing/2014/main" id="{73B36978-A5BD-4581-60DB-311214783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8" y="3728736"/>
            <a:ext cx="4598207" cy="3137451"/>
          </a:xfrm>
          <a:prstGeom prst="rect">
            <a:avLst/>
          </a:prstGeom>
          <a:effectLst>
            <a:softEdge rad="12700"/>
          </a:effectLst>
        </p:spPr>
      </p:pic>
      <p:pic>
        <p:nvPicPr>
          <p:cNvPr id="20" name="Picture 19" descr="A picture containing road, sky, outdoor, transport&#10;&#10;Description automatically generated">
            <a:extLst>
              <a:ext uri="{FF2B5EF4-FFF2-40B4-BE49-F238E27FC236}">
                <a16:creationId xmlns:a16="http://schemas.microsoft.com/office/drawing/2014/main" id="{CEF3E9AC-F4D7-3F13-E90F-BFC5CAD3C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61476"/>
            <a:ext cx="5256963" cy="3181846"/>
          </a:xfrm>
          <a:prstGeom prst="rect">
            <a:avLst/>
          </a:prstGeom>
          <a:effectLst>
            <a:softEdge rad="12700"/>
          </a:effectLst>
        </p:spPr>
      </p:pic>
      <p:pic>
        <p:nvPicPr>
          <p:cNvPr id="8" name="Picture 7" descr="A picture containing outdoor, tree, scene, way&#10;&#10;Description automatically generated">
            <a:extLst>
              <a:ext uri="{FF2B5EF4-FFF2-40B4-BE49-F238E27FC236}">
                <a16:creationId xmlns:a16="http://schemas.microsoft.com/office/drawing/2014/main" id="{EA52B3F3-BF05-1D9B-D69B-338CA0D9F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269" y="3135371"/>
            <a:ext cx="4568264" cy="3722629"/>
          </a:xfrm>
          <a:prstGeom prst="rect">
            <a:avLst/>
          </a:prstGeom>
        </p:spPr>
      </p:pic>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5" y="898321"/>
            <a:ext cx="8292242"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Non-Interstate Pavement Modernization</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ground, outdoor, transport, dirt&#10;&#10;Description automatically generated">
            <a:extLst>
              <a:ext uri="{FF2B5EF4-FFF2-40B4-BE49-F238E27FC236}">
                <a16:creationId xmlns:a16="http://schemas.microsoft.com/office/drawing/2014/main" id="{04F3B9EC-9677-2DEC-1150-63393C530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014" y="4752982"/>
            <a:ext cx="2728164" cy="2105018"/>
          </a:xfrm>
          <a:prstGeom prst="rect">
            <a:avLst/>
          </a:prstGeom>
          <a:effectLst>
            <a:softEdge rad="12700"/>
          </a:effectLst>
        </p:spPr>
      </p:pic>
      <p:pic>
        <p:nvPicPr>
          <p:cNvPr id="22" name="Picture 21" descr="A close-up of a train track&#10;&#10;Description automatically generated with low confidence">
            <a:extLst>
              <a:ext uri="{FF2B5EF4-FFF2-40B4-BE49-F238E27FC236}">
                <a16:creationId xmlns:a16="http://schemas.microsoft.com/office/drawing/2014/main" id="{3A2ACBF8-780F-47F4-CB3B-D72908D20D9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037422" y="5187386"/>
            <a:ext cx="2548858" cy="16411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Diagram&#10;&#10;Description automatically generated">
            <a:extLst>
              <a:ext uri="{FF2B5EF4-FFF2-40B4-BE49-F238E27FC236}">
                <a16:creationId xmlns:a16="http://schemas.microsoft.com/office/drawing/2014/main" id="{979C9309-E858-98A5-27E4-E05F84FD9BDE}"/>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8194" y="4442105"/>
            <a:ext cx="2099790" cy="1368666"/>
          </a:xfrm>
          <a:prstGeom prst="ellipse">
            <a:avLst/>
          </a:prstGeom>
          <a:ln w="63500" cap="rnd">
            <a:solidFill>
              <a:srgbClr val="333333"/>
            </a:solidFill>
          </a:ln>
          <a:effectLst>
            <a:outerShdw blurRad="381000" dist="292100" dir="5400000" sx="-80000" sy="-18000" rotWithShape="0">
              <a:srgbClr val="000000">
                <a:alpha val="22000"/>
              </a:srgbClr>
            </a:outerShdw>
            <a:softEdge rad="12700"/>
          </a:effectLst>
          <a:scene3d>
            <a:camera prst="orthographicFront"/>
            <a:lightRig rig="contrasting" dir="t">
              <a:rot lat="0" lon="0" rev="3000000"/>
            </a:lightRig>
          </a:scene3d>
          <a:sp3d contourW="7620">
            <a:bevelT w="95250" h="31750"/>
            <a:contourClr>
              <a:srgbClr val="333333"/>
            </a:contourClr>
          </a:sp3d>
        </p:spPr>
      </p:pic>
      <p:sp>
        <p:nvSpPr>
          <p:cNvPr id="25" name="TextBox 24">
            <a:extLst>
              <a:ext uri="{FF2B5EF4-FFF2-40B4-BE49-F238E27FC236}">
                <a16:creationId xmlns:a16="http://schemas.microsoft.com/office/drawing/2014/main" id="{426B5925-617F-BC9E-94E1-10BD403F6916}"/>
              </a:ext>
            </a:extLst>
          </p:cNvPr>
          <p:cNvSpPr txBox="1"/>
          <p:nvPr/>
        </p:nvSpPr>
        <p:spPr>
          <a:xfrm>
            <a:off x="2366232" y="3998814"/>
            <a:ext cx="1936867" cy="523220"/>
          </a:xfrm>
          <a:prstGeom prst="rect">
            <a:avLst/>
          </a:prstGeom>
          <a:noFill/>
        </p:spPr>
        <p:txBody>
          <a:bodyPr wrap="square" rtlCol="0">
            <a:spAutoFit/>
          </a:bodyPr>
          <a:lstStyle/>
          <a:p>
            <a:r>
              <a:rPr lang="en-US" sz="1400" dirty="0">
                <a:solidFill>
                  <a:schemeClr val="bg1"/>
                </a:solidFill>
                <a:latin typeface="+mj-lt"/>
              </a:rPr>
              <a:t>HMA Milling &amp; Resurfacing</a:t>
            </a:r>
          </a:p>
        </p:txBody>
      </p:sp>
      <p:sp>
        <p:nvSpPr>
          <p:cNvPr id="26" name="TextBox 25">
            <a:extLst>
              <a:ext uri="{FF2B5EF4-FFF2-40B4-BE49-F238E27FC236}">
                <a16:creationId xmlns:a16="http://schemas.microsoft.com/office/drawing/2014/main" id="{8FE54603-E67E-8291-DC2F-E7EBF68765BC}"/>
              </a:ext>
            </a:extLst>
          </p:cNvPr>
          <p:cNvSpPr txBox="1"/>
          <p:nvPr/>
        </p:nvSpPr>
        <p:spPr>
          <a:xfrm>
            <a:off x="1680023" y="6242295"/>
            <a:ext cx="1936867" cy="523220"/>
          </a:xfrm>
          <a:prstGeom prst="rect">
            <a:avLst/>
          </a:prstGeom>
          <a:noFill/>
        </p:spPr>
        <p:txBody>
          <a:bodyPr wrap="square" rtlCol="0">
            <a:spAutoFit/>
          </a:bodyPr>
          <a:lstStyle/>
          <a:p>
            <a:r>
              <a:rPr lang="en-US" sz="1400" dirty="0">
                <a:solidFill>
                  <a:schemeClr val="bg1"/>
                </a:solidFill>
                <a:latin typeface="+mj-lt"/>
              </a:rPr>
              <a:t>Cold In-Place Recycling</a:t>
            </a:r>
          </a:p>
        </p:txBody>
      </p:sp>
      <p:sp>
        <p:nvSpPr>
          <p:cNvPr id="27" name="TextBox 26">
            <a:extLst>
              <a:ext uri="{FF2B5EF4-FFF2-40B4-BE49-F238E27FC236}">
                <a16:creationId xmlns:a16="http://schemas.microsoft.com/office/drawing/2014/main" id="{D6106E7B-F7D6-5370-5A21-4E0F8274CE73}"/>
              </a:ext>
            </a:extLst>
          </p:cNvPr>
          <p:cNvSpPr txBox="1"/>
          <p:nvPr/>
        </p:nvSpPr>
        <p:spPr>
          <a:xfrm>
            <a:off x="4433634" y="6109888"/>
            <a:ext cx="1936867" cy="307777"/>
          </a:xfrm>
          <a:prstGeom prst="rect">
            <a:avLst/>
          </a:prstGeom>
          <a:noFill/>
        </p:spPr>
        <p:txBody>
          <a:bodyPr wrap="square" rtlCol="0">
            <a:spAutoFit/>
          </a:bodyPr>
          <a:lstStyle/>
          <a:p>
            <a:r>
              <a:rPr lang="en-US" sz="1400" dirty="0">
                <a:solidFill>
                  <a:schemeClr val="bg1"/>
                </a:solidFill>
                <a:latin typeface="+mj-lt"/>
              </a:rPr>
              <a:t>Diamond Grinding</a:t>
            </a:r>
          </a:p>
        </p:txBody>
      </p:sp>
      <p:sp>
        <p:nvSpPr>
          <p:cNvPr id="28" name="TextBox 27">
            <a:extLst>
              <a:ext uri="{FF2B5EF4-FFF2-40B4-BE49-F238E27FC236}">
                <a16:creationId xmlns:a16="http://schemas.microsoft.com/office/drawing/2014/main" id="{892A3E24-C1A1-DEAC-F69C-A50563FD12A9}"/>
              </a:ext>
            </a:extLst>
          </p:cNvPr>
          <p:cNvSpPr txBox="1"/>
          <p:nvPr/>
        </p:nvSpPr>
        <p:spPr>
          <a:xfrm>
            <a:off x="7132127" y="5764931"/>
            <a:ext cx="1936867" cy="523220"/>
          </a:xfrm>
          <a:prstGeom prst="rect">
            <a:avLst/>
          </a:prstGeom>
          <a:noFill/>
        </p:spPr>
        <p:txBody>
          <a:bodyPr wrap="square" rtlCol="0">
            <a:spAutoFit/>
          </a:bodyPr>
          <a:lstStyle/>
          <a:p>
            <a:r>
              <a:rPr lang="en-US" sz="1400" dirty="0">
                <a:solidFill>
                  <a:schemeClr val="bg1"/>
                </a:solidFill>
                <a:effectLst>
                  <a:outerShdw blurRad="38100" dist="38100" dir="2700000" algn="tl">
                    <a:srgbClr val="000000">
                      <a:alpha val="43137"/>
                    </a:srgbClr>
                  </a:outerShdw>
                </a:effectLst>
                <a:latin typeface="+mj-lt"/>
              </a:rPr>
              <a:t>PCC </a:t>
            </a:r>
            <a:r>
              <a:rPr lang="en-US" sz="1400" dirty="0" err="1">
                <a:solidFill>
                  <a:schemeClr val="bg1"/>
                </a:solidFill>
                <a:effectLst>
                  <a:outerShdw blurRad="38100" dist="38100" dir="2700000" algn="tl">
                    <a:srgbClr val="000000">
                      <a:alpha val="43137"/>
                    </a:srgbClr>
                  </a:outerShdw>
                </a:effectLst>
                <a:latin typeface="+mj-lt"/>
              </a:rPr>
              <a:t>Rubblization</a:t>
            </a:r>
            <a:endParaRPr lang="en-US" sz="1400" dirty="0">
              <a:solidFill>
                <a:schemeClr val="bg1"/>
              </a:solidFill>
              <a:effectLst>
                <a:outerShdw blurRad="38100" dist="38100" dir="2700000" algn="tl">
                  <a:srgbClr val="000000">
                    <a:alpha val="43137"/>
                  </a:srgbClr>
                </a:outerShdw>
              </a:effectLst>
              <a:latin typeface="+mj-lt"/>
            </a:endParaRPr>
          </a:p>
          <a:p>
            <a:r>
              <a:rPr lang="en-US" sz="1400" dirty="0">
                <a:solidFill>
                  <a:schemeClr val="bg1"/>
                </a:solidFill>
                <a:effectLst>
                  <a:outerShdw blurRad="38100" dist="38100" dir="2700000" algn="tl">
                    <a:srgbClr val="000000">
                      <a:alpha val="43137"/>
                    </a:srgbClr>
                  </a:outerShdw>
                </a:effectLst>
                <a:latin typeface="+mj-lt"/>
              </a:rPr>
              <a:t>PCC Crack and Seat</a:t>
            </a:r>
          </a:p>
        </p:txBody>
      </p:sp>
      <p:pic>
        <p:nvPicPr>
          <p:cNvPr id="24" name="Picture 23" descr="A picture containing sky, outdoor&#10;&#10;Description automatically generated">
            <a:extLst>
              <a:ext uri="{FF2B5EF4-FFF2-40B4-BE49-F238E27FC236}">
                <a16:creationId xmlns:a16="http://schemas.microsoft.com/office/drawing/2014/main" id="{7E8B0844-6F22-B411-59B7-36538DE69D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7078" y="1440504"/>
            <a:ext cx="4049783" cy="2021499"/>
          </a:xfrm>
          <a:prstGeom prst="rect">
            <a:avLst/>
          </a:prstGeom>
          <a:effectLst>
            <a:softEdge rad="12700"/>
          </a:effectLst>
        </p:spPr>
      </p:pic>
      <p:pic>
        <p:nvPicPr>
          <p:cNvPr id="34" name="Picture 33" descr="A picture containing text, scene, outdoor, way&#10;&#10;Description automatically generated">
            <a:extLst>
              <a:ext uri="{FF2B5EF4-FFF2-40B4-BE49-F238E27FC236}">
                <a16:creationId xmlns:a16="http://schemas.microsoft.com/office/drawing/2014/main" id="{576E927C-FD9A-5F10-5EDE-9BF0F66BF9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87284" y="1445702"/>
            <a:ext cx="2628019" cy="20520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2" name="TextBox 31">
            <a:extLst>
              <a:ext uri="{FF2B5EF4-FFF2-40B4-BE49-F238E27FC236}">
                <a16:creationId xmlns:a16="http://schemas.microsoft.com/office/drawing/2014/main" id="{4E8D789E-FB2C-3A7B-B73E-8B39A6E5CB26}"/>
              </a:ext>
            </a:extLst>
          </p:cNvPr>
          <p:cNvSpPr txBox="1"/>
          <p:nvPr/>
        </p:nvSpPr>
        <p:spPr>
          <a:xfrm>
            <a:off x="3602283" y="1658043"/>
            <a:ext cx="1936867" cy="1169551"/>
          </a:xfrm>
          <a:prstGeom prst="rect">
            <a:avLst/>
          </a:prstGeom>
          <a:noFill/>
        </p:spPr>
        <p:txBody>
          <a:bodyPr wrap="square" rtlCol="0">
            <a:spAutoFit/>
          </a:bodyPr>
          <a:lstStyle/>
          <a:p>
            <a:r>
              <a:rPr lang="en-US" sz="1400" dirty="0">
                <a:solidFill>
                  <a:schemeClr val="bg1"/>
                </a:solidFill>
                <a:latin typeface="+mj-lt"/>
              </a:rPr>
              <a:t>Safety</a:t>
            </a:r>
          </a:p>
          <a:p>
            <a:pPr marL="285750" indent="-285750">
              <a:buFont typeface="Arial" panose="020B0604020202020204" pitchFamily="34" charset="0"/>
              <a:buChar char="•"/>
            </a:pPr>
            <a:r>
              <a:rPr lang="en-US" sz="1400" dirty="0">
                <a:solidFill>
                  <a:schemeClr val="bg1"/>
                </a:solidFill>
                <a:latin typeface="+mj-lt"/>
              </a:rPr>
              <a:t>Paved Shoulders</a:t>
            </a:r>
          </a:p>
          <a:p>
            <a:pPr marL="285750" indent="-285750">
              <a:buFont typeface="Arial" panose="020B0604020202020204" pitchFamily="34" charset="0"/>
              <a:buChar char="•"/>
            </a:pPr>
            <a:r>
              <a:rPr lang="en-US" sz="1400" dirty="0">
                <a:solidFill>
                  <a:schemeClr val="bg1"/>
                </a:solidFill>
                <a:latin typeface="+mj-lt"/>
              </a:rPr>
              <a:t>Rumble Strips</a:t>
            </a:r>
          </a:p>
          <a:p>
            <a:pPr marL="285750" indent="-285750">
              <a:buFont typeface="Arial" panose="020B0604020202020204" pitchFamily="34" charset="0"/>
              <a:buChar char="•"/>
            </a:pPr>
            <a:r>
              <a:rPr lang="en-US" sz="1400" dirty="0">
                <a:solidFill>
                  <a:schemeClr val="bg1"/>
                </a:solidFill>
                <a:latin typeface="+mj-lt"/>
              </a:rPr>
              <a:t>Turn Lanes</a:t>
            </a:r>
          </a:p>
          <a:p>
            <a:pPr marL="285750" indent="-285750">
              <a:buFont typeface="Arial" panose="020B0604020202020204" pitchFamily="34" charset="0"/>
              <a:buChar char="•"/>
            </a:pPr>
            <a:r>
              <a:rPr lang="en-US" sz="1400" dirty="0">
                <a:solidFill>
                  <a:schemeClr val="bg1"/>
                </a:solidFill>
                <a:latin typeface="+mj-lt"/>
              </a:rPr>
              <a:t>Signing</a:t>
            </a:r>
          </a:p>
        </p:txBody>
      </p:sp>
      <p:sp>
        <p:nvSpPr>
          <p:cNvPr id="29" name="TextBox 28">
            <a:extLst>
              <a:ext uri="{FF2B5EF4-FFF2-40B4-BE49-F238E27FC236}">
                <a16:creationId xmlns:a16="http://schemas.microsoft.com/office/drawing/2014/main" id="{E2F15ED2-0FCB-9236-AAC2-A39876210989}"/>
              </a:ext>
            </a:extLst>
          </p:cNvPr>
          <p:cNvSpPr txBox="1"/>
          <p:nvPr/>
        </p:nvSpPr>
        <p:spPr>
          <a:xfrm>
            <a:off x="7240579" y="2914031"/>
            <a:ext cx="1936867" cy="307777"/>
          </a:xfrm>
          <a:prstGeom prst="rect">
            <a:avLst/>
          </a:prstGeom>
          <a:noFill/>
        </p:spPr>
        <p:txBody>
          <a:bodyPr wrap="square" rtlCol="0">
            <a:spAutoFit/>
          </a:bodyPr>
          <a:lstStyle/>
          <a:p>
            <a:r>
              <a:rPr lang="en-US" sz="1400" dirty="0" err="1">
                <a:solidFill>
                  <a:schemeClr val="bg1"/>
                </a:solidFill>
                <a:latin typeface="+mj-lt"/>
              </a:rPr>
              <a:t>Microsurfacing</a:t>
            </a:r>
            <a:endParaRPr lang="en-US" sz="1400" dirty="0">
              <a:solidFill>
                <a:schemeClr val="bg1"/>
              </a:solidFill>
              <a:latin typeface="+mj-lt"/>
            </a:endParaRPr>
          </a:p>
        </p:txBody>
      </p:sp>
      <p:sp>
        <p:nvSpPr>
          <p:cNvPr id="9" name="TextBox 8">
            <a:extLst>
              <a:ext uri="{FF2B5EF4-FFF2-40B4-BE49-F238E27FC236}">
                <a16:creationId xmlns:a16="http://schemas.microsoft.com/office/drawing/2014/main" id="{522C630E-C17A-D43B-173D-699094F12A69}"/>
              </a:ext>
            </a:extLst>
          </p:cNvPr>
          <p:cNvSpPr txBox="1"/>
          <p:nvPr/>
        </p:nvSpPr>
        <p:spPr>
          <a:xfrm>
            <a:off x="5143609" y="4245414"/>
            <a:ext cx="1936867" cy="307777"/>
          </a:xfrm>
          <a:prstGeom prst="rect">
            <a:avLst/>
          </a:prstGeom>
          <a:noFill/>
        </p:spPr>
        <p:txBody>
          <a:bodyPr wrap="square" rtlCol="0">
            <a:spAutoFit/>
          </a:bodyPr>
          <a:lstStyle/>
          <a:p>
            <a:r>
              <a:rPr lang="en-US" sz="1400" dirty="0">
                <a:latin typeface="+mj-lt"/>
              </a:rPr>
              <a:t>PCC Overlay</a:t>
            </a:r>
          </a:p>
        </p:txBody>
      </p:sp>
    </p:spTree>
    <p:extLst>
      <p:ext uri="{BB962C8B-B14F-4D97-AF65-F5344CB8AC3E}">
        <p14:creationId xmlns:p14="http://schemas.microsoft.com/office/powerpoint/2010/main" val="417678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5" y="898320"/>
            <a:ext cx="8292242" cy="5544043"/>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Non-Interstate Pavement Modernization</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Pavement deterioration</a:t>
            </a:r>
          </a:p>
          <a:p>
            <a:pPr lvl="1"/>
            <a:r>
              <a:rPr lang="en-US" sz="2800" dirty="0">
                <a:latin typeface="Calibri" panose="020F0502020204030204" pitchFamily="34" charset="0"/>
                <a:cs typeface="Calibri" panose="020F0502020204030204" pitchFamily="34" charset="0"/>
              </a:rPr>
              <a:t>Climate</a:t>
            </a:r>
          </a:p>
          <a:p>
            <a:pPr lvl="1"/>
            <a:r>
              <a:rPr lang="en-US" sz="2800" dirty="0"/>
              <a:t>Materials</a:t>
            </a:r>
          </a:p>
          <a:p>
            <a:pPr lvl="1"/>
            <a:r>
              <a:rPr lang="en-US" sz="2800" dirty="0">
                <a:latin typeface="Calibri" panose="020F0502020204030204" pitchFamily="34" charset="0"/>
                <a:cs typeface="Calibri" panose="020F0502020204030204" pitchFamily="34" charset="0"/>
              </a:rPr>
              <a:t>Loading (Trucks)</a:t>
            </a:r>
          </a:p>
          <a:p>
            <a:pPr lvl="1"/>
            <a:r>
              <a:rPr lang="en-US" sz="2800" dirty="0"/>
              <a:t>Construction</a:t>
            </a:r>
            <a:endParaRPr lang="en-US" sz="14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8" name="Picture 27" descr="Chart, scatter chart&#10;&#10;Description automatically generated">
            <a:extLst>
              <a:ext uri="{FF2B5EF4-FFF2-40B4-BE49-F238E27FC236}">
                <a16:creationId xmlns:a16="http://schemas.microsoft.com/office/drawing/2014/main" id="{C4330810-A4AA-2A7A-EE4A-BEE92BBFA0F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01373" y="5184364"/>
            <a:ext cx="4572000" cy="1550631"/>
          </a:xfrm>
          <a:prstGeom prst="rect">
            <a:avLst/>
          </a:prstGeom>
        </p:spPr>
      </p:pic>
      <p:graphicFrame>
        <p:nvGraphicFramePr>
          <p:cNvPr id="29" name="Diagram 28">
            <a:extLst>
              <a:ext uri="{FF2B5EF4-FFF2-40B4-BE49-F238E27FC236}">
                <a16:creationId xmlns:a16="http://schemas.microsoft.com/office/drawing/2014/main" id="{6B1A73B7-A9B9-4823-F470-692EF5246D1D}"/>
              </a:ext>
            </a:extLst>
          </p:cNvPr>
          <p:cNvGraphicFramePr/>
          <p:nvPr>
            <p:extLst>
              <p:ext uri="{D42A27DB-BD31-4B8C-83A1-F6EECF244321}">
                <p14:modId xmlns:p14="http://schemas.microsoft.com/office/powerpoint/2010/main" val="306631786"/>
              </p:ext>
            </p:extLst>
          </p:nvPr>
        </p:nvGraphicFramePr>
        <p:xfrm>
          <a:off x="2760466" y="1704077"/>
          <a:ext cx="6880167" cy="49176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2737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5" y="898322"/>
            <a:ext cx="8292242" cy="969568"/>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Non-Interstate Pavement Modernization</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Causes of Distress</a:t>
            </a:r>
          </a:p>
          <a:p>
            <a:pPr lvl="1"/>
            <a:endParaRPr lang="en-US" sz="3200" dirty="0"/>
          </a:p>
        </p:txBody>
      </p:sp>
      <p:pic>
        <p:nvPicPr>
          <p:cNvPr id="1046" name="Picture 22" descr="Very severely fatigued cracked pavement">
            <a:extLst>
              <a:ext uri="{FF2B5EF4-FFF2-40B4-BE49-F238E27FC236}">
                <a16:creationId xmlns:a16="http://schemas.microsoft.com/office/drawing/2014/main" id="{4CFCD947-DD0E-CB24-E9BD-3263A059AE2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2227275"/>
            <a:ext cx="3240462" cy="20788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lowup on SR 195 in eastern Washington.">
            <a:extLst>
              <a:ext uri="{FF2B5EF4-FFF2-40B4-BE49-F238E27FC236}">
                <a16:creationId xmlns:a16="http://schemas.microsoft.com/office/drawing/2014/main" id="{77150EA3-3005-0027-C18E-1A957925854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572000" y="5635869"/>
            <a:ext cx="1822617" cy="120813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32" name="Picture 8" descr="Road crack repair | Issues and consequences">
            <a:extLst>
              <a:ext uri="{FF2B5EF4-FFF2-40B4-BE49-F238E27FC236}">
                <a16:creationId xmlns:a16="http://schemas.microsoft.com/office/drawing/2014/main" id="{F2D810EA-8184-5020-7F70-82DB8D8C5339}"/>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134937" y="4264269"/>
            <a:ext cx="2970126" cy="10122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vere mix rutting.">
            <a:extLst>
              <a:ext uri="{FF2B5EF4-FFF2-40B4-BE49-F238E27FC236}">
                <a16:creationId xmlns:a16="http://schemas.microsoft.com/office/drawing/2014/main" id="{7623DF83-BFC7-C1A8-1E1A-1337A4D1213D}"/>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996376" y="5276484"/>
            <a:ext cx="2108688" cy="15815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othole on a residential road after heavy rains.">
            <a:extLst>
              <a:ext uri="{FF2B5EF4-FFF2-40B4-BE49-F238E27FC236}">
                <a16:creationId xmlns:a16="http://schemas.microsoft.com/office/drawing/2014/main" id="{5C36B457-4A5A-7404-485B-0CC29A93E574}"/>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339500" y="5832843"/>
            <a:ext cx="1380392" cy="10352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ST bleeding in the wheelpaths">
            <a:extLst>
              <a:ext uri="{FF2B5EF4-FFF2-40B4-BE49-F238E27FC236}">
                <a16:creationId xmlns:a16="http://schemas.microsoft.com/office/drawing/2014/main" id="{7A634F82-D0AA-CCCF-DDB7-ADF75545EDA0}"/>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240255" y="1440831"/>
            <a:ext cx="1903745" cy="131885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atigue cracking caused by stripping at the bottom HMA.">
            <a:extLst>
              <a:ext uri="{FF2B5EF4-FFF2-40B4-BE49-F238E27FC236}">
                <a16:creationId xmlns:a16="http://schemas.microsoft.com/office/drawing/2014/main" id="{C6A02E82-EA9B-6583-A925-3665BF0FF3C4}"/>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5679985" y="1440831"/>
            <a:ext cx="1765634" cy="256772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eterioration in Concrete Pavement ...">
            <a:extLst>
              <a:ext uri="{FF2B5EF4-FFF2-40B4-BE49-F238E27FC236}">
                <a16:creationId xmlns:a16="http://schemas.microsoft.com/office/drawing/2014/main" id="{B5DCD157-F007-30E3-51E7-3C20041498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6925" y="2759690"/>
            <a:ext cx="32670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aveling due to low density.">
            <a:extLst>
              <a:ext uri="{FF2B5EF4-FFF2-40B4-BE49-F238E27FC236}">
                <a16:creationId xmlns:a16="http://schemas.microsoft.com/office/drawing/2014/main" id="{272379A8-5C89-CCF3-E41C-7F30598F1160}"/>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5665088" y="2743810"/>
            <a:ext cx="2032508" cy="142496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Marks from stopping too fast">
            <a:extLst>
              <a:ext uri="{FF2B5EF4-FFF2-40B4-BE49-F238E27FC236}">
                <a16:creationId xmlns:a16="http://schemas.microsoft.com/office/drawing/2014/main" id="{A130A702-34CA-EF5F-7E9A-438393718DCB}"/>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1" y="5751894"/>
            <a:ext cx="1635370" cy="109336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an Longitudinal Joint Damage be ...">
            <a:extLst>
              <a:ext uri="{FF2B5EF4-FFF2-40B4-BE49-F238E27FC236}">
                <a16:creationId xmlns:a16="http://schemas.microsoft.com/office/drawing/2014/main" id="{A2BDA197-CC56-95E3-E69D-1820235FF0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7" y="4306129"/>
            <a:ext cx="1954766" cy="147173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tch over an area of dowel bar failure.">
            <a:extLst>
              <a:ext uri="{FF2B5EF4-FFF2-40B4-BE49-F238E27FC236}">
                <a16:creationId xmlns:a16="http://schemas.microsoft.com/office/drawing/2014/main" id="{9245678F-5A9C-F9D6-B90A-8D01DC26825C}"/>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1610941" y="5726799"/>
            <a:ext cx="753911" cy="112578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enterline streak.">
            <a:extLst>
              <a:ext uri="{FF2B5EF4-FFF2-40B4-BE49-F238E27FC236}">
                <a16:creationId xmlns:a16="http://schemas.microsoft.com/office/drawing/2014/main" id="{2AEC3B4D-7666-A718-DD72-3502ED95A846}"/>
              </a:ext>
            </a:extLst>
          </p:cNvPr>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2379194" y="5380849"/>
            <a:ext cx="2199143" cy="147173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6" descr="Open texture visible after rain.">
            <a:extLst>
              <a:ext uri="{FF2B5EF4-FFF2-40B4-BE49-F238E27FC236}">
                <a16:creationId xmlns:a16="http://schemas.microsoft.com/office/drawing/2014/main" id="{E447A097-7E24-754A-B0AE-F2C8431B29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38" descr="Open texture visible after rain.">
            <a:extLst>
              <a:ext uri="{FF2B5EF4-FFF2-40B4-BE49-F238E27FC236}">
                <a16:creationId xmlns:a16="http://schemas.microsoft.com/office/drawing/2014/main" id="{3BC274BD-F0D3-94B4-B2D5-441395D793C9}"/>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8" name="Picture 44" descr="Mix Segregation in HMA | Download ...">
            <a:extLst>
              <a:ext uri="{FF2B5EF4-FFF2-40B4-BE49-F238E27FC236}">
                <a16:creationId xmlns:a16="http://schemas.microsoft.com/office/drawing/2014/main" id="{B88C7FED-11C0-BDB6-C7A7-E2D6D1FFFF8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2199" y="3964209"/>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Corner break in Seattle, WA on a local road.">
            <a:extLst>
              <a:ext uri="{FF2B5EF4-FFF2-40B4-BE49-F238E27FC236}">
                <a16:creationId xmlns:a16="http://schemas.microsoft.com/office/drawing/2014/main" id="{2E832870-83B8-DB69-1395-F514CA2F86D6}"/>
              </a:ext>
            </a:extLst>
          </p:cNvPr>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1302606" y="2227272"/>
            <a:ext cx="3118283" cy="20788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374FF968-6041-FA4C-6D0F-FCFD9BC4DEC3}"/>
              </a:ext>
            </a:extLst>
          </p:cNvPr>
          <p:cNvGraphicFramePr/>
          <p:nvPr>
            <p:extLst>
              <p:ext uri="{D42A27DB-BD31-4B8C-83A1-F6EECF244321}">
                <p14:modId xmlns:p14="http://schemas.microsoft.com/office/powerpoint/2010/main" val="2285091953"/>
              </p:ext>
            </p:extLst>
          </p:nvPr>
        </p:nvGraphicFramePr>
        <p:xfrm>
          <a:off x="1524000" y="2227274"/>
          <a:ext cx="6096000" cy="399865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1072" name="Picture 48" descr="Faulting close-up.">
            <a:extLst>
              <a:ext uri="{FF2B5EF4-FFF2-40B4-BE49-F238E27FC236}">
                <a16:creationId xmlns:a16="http://schemas.microsoft.com/office/drawing/2014/main" id="{89FEFBF0-3B6A-2392-E3F9-BA3932B86585}"/>
              </a:ext>
            </a:extLst>
          </p:cNvPr>
          <p:cNvPicPr>
            <a:picLocks noChangeAspect="1" noChangeArrowheads="1"/>
          </p:cNvPicPr>
          <p:nvPr/>
        </p:nvPicPr>
        <p:blipFill>
          <a:blip r:embed="rId23" cstate="screen">
            <a:extLst>
              <a:ext uri="{28A0092B-C50C-407E-A947-70E740481C1C}">
                <a14:useLocalDpi xmlns:a14="http://schemas.microsoft.com/office/drawing/2010/main" val="0"/>
              </a:ext>
            </a:extLst>
          </a:blip>
          <a:srcRect/>
          <a:stretch>
            <a:fillRect/>
          </a:stretch>
        </p:blipFill>
        <p:spPr bwMode="auto">
          <a:xfrm rot="10800000" flipV="1">
            <a:off x="693064" y="2277690"/>
            <a:ext cx="1223478" cy="81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8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5" y="898321"/>
            <a:ext cx="8292242"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Non-Interstate Pavement Modernization</a:t>
            </a:r>
          </a:p>
          <a:p>
            <a:r>
              <a:rPr lang="en-US" sz="3200" dirty="0"/>
              <a:t>Environmental and traffic effects combine to cause distresses </a:t>
            </a:r>
            <a:endParaRPr lang="en-US" dirty="0"/>
          </a:p>
          <a:p>
            <a:pPr lvl="1"/>
            <a:r>
              <a:rPr lang="en-US" dirty="0"/>
              <a:t>High temperatures with traffic loadings can cause rutting</a:t>
            </a:r>
          </a:p>
          <a:p>
            <a:pPr lvl="1"/>
            <a:r>
              <a:rPr lang="en-US" dirty="0"/>
              <a:t>Freeze/thaw and trucks cause cracking</a:t>
            </a:r>
          </a:p>
          <a:p>
            <a:pPr lvl="1"/>
            <a:r>
              <a:rPr lang="en-US" dirty="0"/>
              <a:t>Freeze/thaw and any traffic can cause potholes</a:t>
            </a:r>
          </a:p>
          <a:p>
            <a:pPr lvl="1"/>
            <a:r>
              <a:rPr lang="en-US" dirty="0"/>
              <a:t>Fatigue cracking is caused by trucks (especially with weakened subgrades)</a:t>
            </a:r>
          </a:p>
          <a:p>
            <a:pPr lvl="1"/>
            <a:r>
              <a:rPr lang="en-US" dirty="0"/>
              <a:t>Poor ride results from trucks and weak subgrades or freeze/thaw</a:t>
            </a:r>
          </a:p>
          <a:p>
            <a:pPr lvl="1"/>
            <a:endParaRPr lang="en-US" dirty="0"/>
          </a:p>
          <a:p>
            <a:r>
              <a:rPr lang="en-US" dirty="0"/>
              <a:t>In general, truck loads are more visibly noticeable in consuming pavement life, but environmental effects play a large role.</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9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5" y="898321"/>
            <a:ext cx="8292242"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Non-Interstate Pavement Modernization</a:t>
            </a:r>
          </a:p>
          <a:p>
            <a:pPr>
              <a:buFont typeface="Arial" panose="020B0604020202020204" pitchFamily="34" charset="0"/>
              <a:buChar char="•"/>
            </a:pPr>
            <a:r>
              <a:rPr lang="en-US" sz="3200" dirty="0">
                <a:latin typeface="Calibri" panose="020F0502020204030204" pitchFamily="34" charset="0"/>
                <a:cs typeface="Calibri" panose="020F0502020204030204" pitchFamily="34" charset="0"/>
              </a:rPr>
              <a:t>Why 1-Year Program?</a:t>
            </a:r>
            <a:endParaRPr lang="en-US" sz="2800" dirty="0">
              <a:latin typeface="Calibri" panose="020F0502020204030204" pitchFamily="34" charset="0"/>
              <a:cs typeface="Calibri" panose="020F0502020204030204" pitchFamily="34" charset="0"/>
            </a:endParaRPr>
          </a:p>
          <a:p>
            <a:pPr lvl="1"/>
            <a:r>
              <a:rPr lang="en-US" sz="2800" dirty="0"/>
              <a:t>Conditions Change/Flexibility</a:t>
            </a:r>
          </a:p>
          <a:p>
            <a:pPr lvl="1"/>
            <a:r>
              <a:rPr lang="en-US" sz="2800" dirty="0"/>
              <a:t>Locked into 5 years limits ability to respond to needs</a:t>
            </a:r>
          </a:p>
          <a:p>
            <a:pPr lvl="1"/>
            <a:r>
              <a:rPr lang="en-US" sz="2800" dirty="0">
                <a:latin typeface="Calibri" panose="020F0502020204030204" pitchFamily="34" charset="0"/>
                <a:cs typeface="Calibri" panose="020F0502020204030204" pitchFamily="34" charset="0"/>
              </a:rPr>
              <a:t>Example US 65</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5" descr="Map&#10;&#10;Description automatically generated">
            <a:extLst>
              <a:ext uri="{FF2B5EF4-FFF2-40B4-BE49-F238E27FC236}">
                <a16:creationId xmlns:a16="http://schemas.microsoft.com/office/drawing/2014/main" id="{4A8DDBD4-C89A-BCC8-A764-89BC31D77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582" y="3612028"/>
            <a:ext cx="1849120" cy="2480371"/>
          </a:xfrm>
          <a:prstGeom prst="rect">
            <a:avLst/>
          </a:prstGeom>
        </p:spPr>
      </p:pic>
      <p:grpSp>
        <p:nvGrpSpPr>
          <p:cNvPr id="5" name="Group 4">
            <a:extLst>
              <a:ext uri="{FF2B5EF4-FFF2-40B4-BE49-F238E27FC236}">
                <a16:creationId xmlns:a16="http://schemas.microsoft.com/office/drawing/2014/main" id="{93737909-0821-9A3A-C1AF-1590CEFD9A57}"/>
              </a:ext>
            </a:extLst>
          </p:cNvPr>
          <p:cNvGrpSpPr/>
          <p:nvPr/>
        </p:nvGrpSpPr>
        <p:grpSpPr>
          <a:xfrm>
            <a:off x="3112477" y="3277677"/>
            <a:ext cx="5818979" cy="3070368"/>
            <a:chOff x="5095107" y="1729046"/>
            <a:chExt cx="4152801" cy="2480371"/>
          </a:xfrm>
        </p:grpSpPr>
        <p:graphicFrame>
          <p:nvGraphicFramePr>
            <p:cNvPr id="4" name="Chart 3">
              <a:extLst>
                <a:ext uri="{FF2B5EF4-FFF2-40B4-BE49-F238E27FC236}">
                  <a16:creationId xmlns:a16="http://schemas.microsoft.com/office/drawing/2014/main" id="{03C6D3C2-D585-AD79-01BC-C2BA334403D6}"/>
                </a:ext>
              </a:extLst>
            </p:cNvPr>
            <p:cNvGraphicFramePr>
              <a:graphicFrameLocks/>
            </p:cNvGraphicFramePr>
            <p:nvPr/>
          </p:nvGraphicFramePr>
          <p:xfrm>
            <a:off x="5095107" y="1729046"/>
            <a:ext cx="3761510" cy="248037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A674D8D2-7252-FA77-D93B-3A69FC87E485}"/>
                </a:ext>
              </a:extLst>
            </p:cNvPr>
            <p:cNvSpPr txBox="1"/>
            <p:nvPr/>
          </p:nvSpPr>
          <p:spPr>
            <a:xfrm>
              <a:off x="5636030" y="2454246"/>
              <a:ext cx="1820486" cy="276999"/>
            </a:xfrm>
            <a:prstGeom prst="rect">
              <a:avLst/>
            </a:prstGeom>
            <a:noFill/>
          </p:spPr>
          <p:txBody>
            <a:bodyPr wrap="square" rtlCol="0">
              <a:spAutoFit/>
            </a:bodyPr>
            <a:lstStyle/>
            <a:p>
              <a:r>
                <a:rPr lang="en-US" sz="1200" dirty="0">
                  <a:solidFill>
                    <a:srgbClr val="FF0000"/>
                  </a:solidFill>
                </a:rPr>
                <a:t>2021 Jump in Cracking</a:t>
              </a:r>
            </a:p>
          </p:txBody>
        </p:sp>
        <p:cxnSp>
          <p:nvCxnSpPr>
            <p:cNvPr id="12" name="Straight Arrow Connector 11">
              <a:extLst>
                <a:ext uri="{FF2B5EF4-FFF2-40B4-BE49-F238E27FC236}">
                  <a16:creationId xmlns:a16="http://schemas.microsoft.com/office/drawing/2014/main" id="{91DF1453-E05B-7C7B-C92B-690B534680A5}"/>
                </a:ext>
              </a:extLst>
            </p:cNvPr>
            <p:cNvCxnSpPr>
              <a:cxnSpLocks/>
            </p:cNvCxnSpPr>
            <p:nvPr/>
          </p:nvCxnSpPr>
          <p:spPr>
            <a:xfrm>
              <a:off x="6274762" y="2663514"/>
              <a:ext cx="163693" cy="304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63851D-B58B-64DD-95A5-832B14B81076}"/>
                </a:ext>
              </a:extLst>
            </p:cNvPr>
            <p:cNvSpPr txBox="1"/>
            <p:nvPr/>
          </p:nvSpPr>
          <p:spPr>
            <a:xfrm>
              <a:off x="6964429" y="3451024"/>
              <a:ext cx="1820486" cy="246221"/>
            </a:xfrm>
            <a:prstGeom prst="rect">
              <a:avLst/>
            </a:prstGeom>
            <a:noFill/>
          </p:spPr>
          <p:txBody>
            <a:bodyPr wrap="square" rtlCol="0">
              <a:spAutoFit/>
              <a:scene3d>
                <a:camera prst="orthographicFront"/>
                <a:lightRig rig="threePt" dir="t"/>
              </a:scene3d>
              <a:sp3d extrusionH="57150">
                <a:bevelT w="38100" h="38100"/>
              </a:sp3d>
            </a:bodyPr>
            <a:lstStyle/>
            <a:p>
              <a:r>
                <a:rPr lang="en-US" sz="1000" dirty="0">
                  <a:solidFill>
                    <a:srgbClr val="FFC000"/>
                  </a:solidFill>
                </a:rPr>
                <a:t>Normal Deterioration</a:t>
              </a:r>
            </a:p>
          </p:txBody>
        </p:sp>
        <p:cxnSp>
          <p:nvCxnSpPr>
            <p:cNvPr id="18" name="Straight Arrow Connector 17">
              <a:extLst>
                <a:ext uri="{FF2B5EF4-FFF2-40B4-BE49-F238E27FC236}">
                  <a16:creationId xmlns:a16="http://schemas.microsoft.com/office/drawing/2014/main" id="{67CBAEF7-4AEF-B7CD-F86B-564062690E27}"/>
                </a:ext>
              </a:extLst>
            </p:cNvPr>
            <p:cNvCxnSpPr>
              <a:cxnSpLocks/>
            </p:cNvCxnSpPr>
            <p:nvPr/>
          </p:nvCxnSpPr>
          <p:spPr>
            <a:xfrm flipH="1" flipV="1">
              <a:off x="6715009" y="3389469"/>
              <a:ext cx="260853" cy="12311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8A8B16-5F22-5E35-E267-D9988DA21216}"/>
                </a:ext>
              </a:extLst>
            </p:cNvPr>
            <p:cNvSpPr txBox="1"/>
            <p:nvPr/>
          </p:nvSpPr>
          <p:spPr>
            <a:xfrm>
              <a:off x="7427422" y="2663514"/>
              <a:ext cx="1820486" cy="246221"/>
            </a:xfrm>
            <a:prstGeom prst="rect">
              <a:avLst/>
            </a:prstGeom>
            <a:noFill/>
          </p:spPr>
          <p:txBody>
            <a:bodyPr wrap="square" rtlCol="0">
              <a:spAutoFit/>
              <a:scene3d>
                <a:camera prst="orthographicFront"/>
                <a:lightRig rig="threePt" dir="t"/>
              </a:scene3d>
              <a:sp3d extrusionH="57150">
                <a:bevelT w="38100" h="38100"/>
              </a:sp3d>
            </a:bodyPr>
            <a:lstStyle/>
            <a:p>
              <a:r>
                <a:rPr lang="en-US" sz="1000" dirty="0">
                  <a:solidFill>
                    <a:srgbClr val="002060"/>
                  </a:solidFill>
                </a:rPr>
                <a:t>Accelerated Deterioration</a:t>
              </a:r>
            </a:p>
          </p:txBody>
        </p:sp>
        <p:cxnSp>
          <p:nvCxnSpPr>
            <p:cNvPr id="23" name="Straight Arrow Connector 22">
              <a:extLst>
                <a:ext uri="{FF2B5EF4-FFF2-40B4-BE49-F238E27FC236}">
                  <a16:creationId xmlns:a16="http://schemas.microsoft.com/office/drawing/2014/main" id="{62FBA44C-BFFD-1A2E-65CA-13B1D62F0EBA}"/>
                </a:ext>
              </a:extLst>
            </p:cNvPr>
            <p:cNvCxnSpPr>
              <a:cxnSpLocks/>
            </p:cNvCxnSpPr>
            <p:nvPr/>
          </p:nvCxnSpPr>
          <p:spPr>
            <a:xfrm flipV="1">
              <a:off x="7886105" y="2449339"/>
              <a:ext cx="111335" cy="21417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6398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3.xml><?xml version="1.0" encoding="utf-8"?>
<ds:datastoreItem xmlns:ds="http://schemas.openxmlformats.org/officeDocument/2006/customXml" ds:itemID="{059B3369-3F0F-499C-9EE7-8EC46B6E8A7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3279</TotalTime>
  <Words>961</Words>
  <Application>Microsoft Office PowerPoint</Application>
  <PresentationFormat>On-screen Show (4:3)</PresentationFormat>
  <Paragraphs>188</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Roboto Slab</vt:lpstr>
      <vt:lpstr>PT Sans</vt:lpstr>
      <vt:lpstr>Calibri</vt:lpstr>
      <vt:lpstr>Neue Haas Grotesk Text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Anderson, Stuart</cp:lastModifiedBy>
  <cp:revision>46</cp:revision>
  <dcterms:created xsi:type="dcterms:W3CDTF">2023-12-21T16:39:01Z</dcterms:created>
  <dcterms:modified xsi:type="dcterms:W3CDTF">2024-05-07T21:42:05Z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ies>
</file>