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344" r:id="rId3"/>
    <p:sldId id="349" r:id="rId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68" d="100"/>
          <a:sy n="68" d="100"/>
        </p:scale>
        <p:origin x="80" y="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T Sans" panose="020B0503020203020204" pitchFamily="34" charset="0"/>
              </a:rPr>
              <a:t>Revitalize Iowa’s Sound Economy Program</a:t>
            </a:r>
            <a:endParaRPr lang="en-US" sz="2400" dirty="0">
              <a:solidFill>
                <a:schemeClr val="bg1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6142" y="1750770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273490"/>
              </p:ext>
            </p:extLst>
          </p:nvPr>
        </p:nvGraphicFramePr>
        <p:xfrm>
          <a:off x="123922" y="2595382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Reconstruction of approximately 636 feet of Gifford Road located on the south side of town.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Council Bluffs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$578,895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$289,448</a:t>
                      </a:r>
                      <a:endParaRPr lang="en-US" sz="1400" dirty="0">
                        <a:solidFill>
                          <a:srgbClr val="00717F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4BBC8548-7122-4BBE-BEDB-0784CA1358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75" t="25194" r="38975" b="6294"/>
          <a:stretch/>
        </p:blipFill>
        <p:spPr>
          <a:xfrm>
            <a:off x="3275856" y="3671426"/>
            <a:ext cx="2760080" cy="26680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390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F999C3B5-2DBB-4A65-B0D5-D4CF53A35A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39552" y="784410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Local Development Application Recommended for Award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D745984-3756-4ADA-9277-6F9113BFE515}"/>
              </a:ext>
            </a:extLst>
          </p:cNvPr>
          <p:cNvGrpSpPr/>
          <p:nvPr/>
        </p:nvGrpSpPr>
        <p:grpSpPr>
          <a:xfrm>
            <a:off x="136141" y="1865634"/>
            <a:ext cx="8871716" cy="844612"/>
            <a:chOff x="172361" y="2033593"/>
            <a:chExt cx="8871716" cy="844612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DD1C84-3C9F-479D-8F5E-AF2E921E135D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B64CB49-1B9E-41A6-9513-5757F8BC137D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9FBF84-EBF8-4828-A240-3FE5C7330405}"/>
                  </a:ext>
                </a:extLst>
              </p:cNvPr>
              <p:cNvSpPr txBox="1"/>
              <p:nvPr/>
            </p:nvSpPr>
            <p:spPr>
              <a:xfrm>
                <a:off x="7556105" y="3115112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B40910F-B87F-432B-A0ED-BF1FD72E02CD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3398B67-CCDF-4B6F-A3F7-746E3625C491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924B858A-88CE-4488-95D0-2B1C192F739C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13DA0F0-875E-441C-8623-1946AE60940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3067008-B5DC-4DCF-A19E-185F1F40149A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ED285266-28BA-4441-B2AF-C1363B54B2BF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B43D7CC-CF7D-4DDA-A8FA-5D475CA1D356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333F564-A723-4424-B1F6-9ACE5445937B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3CF6D54-E09F-4210-8889-129785C27FC5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2309C27-4062-40F6-996E-848CFB6BC55E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140F7B7-848C-4EE6-8EC8-38B346DE75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39824"/>
              </p:ext>
            </p:extLst>
          </p:nvPr>
        </p:nvGraphicFramePr>
        <p:xfrm>
          <a:off x="136141" y="2710246"/>
          <a:ext cx="8896156" cy="1371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718421099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7742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2,100 feet of Commerce Park Drive and a right-turn lane on 6th Street SW located on the southwest side of town.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$1,638,152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$819,076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E21A57F-4CAC-4CF7-9A8A-67F61C77AA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1" t="25194" r="25588" b="13381"/>
          <a:stretch/>
        </p:blipFill>
        <p:spPr>
          <a:xfrm>
            <a:off x="2969493" y="4377614"/>
            <a:ext cx="3594983" cy="229799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2468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12643</TotalTime>
  <Words>99</Words>
  <Application>Microsoft Office PowerPoint</Application>
  <PresentationFormat>On-screen Show (4:3)</PresentationFormat>
  <Paragraphs>28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210</cp:revision>
  <cp:lastPrinted>2019-10-01T13:57:20Z</cp:lastPrinted>
  <dcterms:created xsi:type="dcterms:W3CDTF">2014-05-10T08:44:16Z</dcterms:created>
  <dcterms:modified xsi:type="dcterms:W3CDTF">2019-11-04T22:59:32Z</dcterms:modified>
</cp:coreProperties>
</file>