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387" r:id="rId2"/>
    <p:sldId id="385" r:id="rId3"/>
    <p:sldId id="388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146760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(Sep)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220.5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(Sep)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247.1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Oct)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184.9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Oct)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225.7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(40.8)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(Oct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(65.9)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(72.4)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12, 2019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30 percent of the FY 2020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November 19, 2019.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October letting was about $33 million.  The larger lettings are scheduled November – January.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FA0972-7A3F-4252-815E-CFF0042DA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12,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Primary Road Fund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9B8652-A3A7-4B94-8448-392C1F58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12, 2019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65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Primary Road Fund balance (Oct. 1): $211.9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$241.3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balance in FY 2020: $77.1 million in Jan. 2020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$3.8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RISE Fund Balance: $49.7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$54.5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3186339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16683</TotalTime>
  <Words>202</Words>
  <Application>Microsoft Office PowerPoint</Application>
  <PresentationFormat>On-screen Show (4:3)</PresentationFormat>
  <Paragraphs>41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930</cp:revision>
  <cp:lastPrinted>2019-10-21T15:36:10Z</cp:lastPrinted>
  <dcterms:created xsi:type="dcterms:W3CDTF">2001-05-04T13:55:51Z</dcterms:created>
  <dcterms:modified xsi:type="dcterms:W3CDTF">2019-10-21T17:52:25Z</dcterms:modified>
</cp:coreProperties>
</file>