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87" r:id="rId2"/>
    <p:sldId id="385" r:id="rId3"/>
    <p:sldId id="388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2020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146760"/>
              </p:ext>
            </p:extLst>
          </p:nvPr>
        </p:nvGraphicFramePr>
        <p:xfrm>
          <a:off x="789140" y="1246688"/>
          <a:ext cx="7778662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16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Balance (June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(51.7)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(Sep)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220.5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(Sep)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247.1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26.6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(through Oct)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184.9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(through Oct)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225.7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(40.8)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(Oct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(65.9)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(72.4)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November 12, 2019</a:t>
            </a:r>
          </a:p>
        </p:txBody>
      </p:sp>
    </p:spTree>
    <p:extLst>
      <p:ext uri="{BB962C8B-B14F-4D97-AF65-F5344CB8AC3E}">
        <p14:creationId xmlns:p14="http://schemas.microsoft.com/office/powerpoint/2010/main" val="275280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2020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Continues to fluctuate from month-to-month but overall higher than forecast and expect that to continue.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30 percent of the FY 2020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November 19, 2019.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October letting was about $33 million.  The larger lettings are scheduled November – January.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FA0972-7A3F-4252-815E-CFF0042DA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November 12, 2019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Primary Road Fund Balance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9B8652-A3A7-4B94-8448-392C1F584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November 12, 2019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65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Primary Road Fund balance (Oct. 1): $211.9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$241.3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Lowest balance in FY 2020: $77.1 million in Jan. 2020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$3.8 million in Nov.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Current RISE Fund Balance: $49.7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$54.5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186339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16683</TotalTime>
  <Words>202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Helvetica</vt:lpstr>
      <vt:lpstr>Wingdings</vt:lpstr>
      <vt:lpstr>Straight Edge</vt:lpstr>
      <vt:lpstr>FY 2020 Highway Program Balance ($ in millions)</vt:lpstr>
      <vt:lpstr>PowerPoint Presentation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Tebben, Donald</cp:lastModifiedBy>
  <cp:revision>930</cp:revision>
  <cp:lastPrinted>2019-10-21T15:36:10Z</cp:lastPrinted>
  <dcterms:created xsi:type="dcterms:W3CDTF">2001-05-04T13:55:51Z</dcterms:created>
  <dcterms:modified xsi:type="dcterms:W3CDTF">2019-10-21T17:52:25Z</dcterms:modified>
</cp:coreProperties>
</file>