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388" r:id="rId2"/>
    <p:sldId id="385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105" d="100"/>
          <a:sy n="105" d="100"/>
        </p:scale>
        <p:origin x="390" y="5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6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6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40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2021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6511016"/>
              </p:ext>
            </p:extLst>
          </p:nvPr>
        </p:nvGraphicFramePr>
        <p:xfrm>
          <a:off x="703389" y="1012506"/>
          <a:ext cx="7737222" cy="5364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8272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697928">
                <a:tc>
                  <a:txBody>
                    <a:bodyPr/>
                    <a:lstStyle/>
                    <a:p>
                      <a:r>
                        <a:rPr lang="en-US" sz="2000" dirty="0"/>
                        <a:t>Remaining FY 2020 Program Balance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(52.3)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697928">
                <a:tc>
                  <a:txBody>
                    <a:bodyPr/>
                    <a:lstStyle/>
                    <a:p>
                      <a:r>
                        <a:rPr lang="en-US" sz="2000" dirty="0"/>
                        <a:t>FY 2021 Program Balance (June 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(16.3)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(September)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227.0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(September)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209.2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(17.8)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(October)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119.1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(October)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131.3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(12.2)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(October 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(98.6)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(83.5)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November 10, 2020</a:t>
            </a:r>
          </a:p>
        </p:txBody>
      </p:sp>
    </p:spTree>
    <p:extLst>
      <p:ext uri="{BB962C8B-B14F-4D97-AF65-F5344CB8AC3E}">
        <p14:creationId xmlns:p14="http://schemas.microsoft.com/office/powerpoint/2010/main" val="603990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2021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Reduced PRF revenues in September are due to the timing of deposit of a portion of Fee For New Registration receipts. Those funds will be included in the October deposits.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17 percent of the FY 2021 Program has now been awarded.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is scheduled for November 17, 2020.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October letting was about $ 7 million.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6A2A41-ABF9-40CC-8162-4D978FD34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November 10, 2020</a:t>
            </a:r>
          </a:p>
        </p:txBody>
      </p:sp>
    </p:spTree>
    <p:extLst>
      <p:ext uri="{BB962C8B-B14F-4D97-AF65-F5344CB8AC3E}">
        <p14:creationId xmlns:p14="http://schemas.microsoft.com/office/powerpoint/2010/main" val="2318919065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17448</TotalTime>
  <Words>155</Words>
  <Application>Microsoft Office PowerPoint</Application>
  <PresentationFormat>On-screen Show (4:3)</PresentationFormat>
  <Paragraphs>31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Helvetica</vt:lpstr>
      <vt:lpstr>Wingdings</vt:lpstr>
      <vt:lpstr>Straight Edge</vt:lpstr>
      <vt:lpstr>FY 2021 Highway Program Balance ($ in millions)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Majors, Shawn</cp:lastModifiedBy>
  <cp:revision>988</cp:revision>
  <cp:lastPrinted>2020-09-23T19:43:50Z</cp:lastPrinted>
  <dcterms:created xsi:type="dcterms:W3CDTF">2001-05-04T13:55:51Z</dcterms:created>
  <dcterms:modified xsi:type="dcterms:W3CDTF">2020-11-02T22:11:52Z</dcterms:modified>
</cp:coreProperties>
</file>