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5" d="100"/>
          <a:sy n="105" d="100"/>
        </p:scale>
        <p:origin x="39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11016"/>
              </p:ext>
            </p:extLst>
          </p:nvPr>
        </p:nvGraphicFramePr>
        <p:xfrm>
          <a:off x="703389" y="1012506"/>
          <a:ext cx="7737222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Remaining FY 2020 Program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(52.3)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209.2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(17.8)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131.3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(12.2)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(October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(98.6)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(83.5)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10, 2020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Reduced PRF revenues in September are due to the timing of deposit of a portion of Fee For New Registration receipts. Those funds will be included in the October deposits.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17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November 17,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October letting was about $ 7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10,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17448</TotalTime>
  <Words>155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988</cp:revision>
  <cp:lastPrinted>2020-09-23T19:43:50Z</cp:lastPrinted>
  <dcterms:created xsi:type="dcterms:W3CDTF">2001-05-04T13:55:51Z</dcterms:created>
  <dcterms:modified xsi:type="dcterms:W3CDTF">2020-11-02T22:11:52Z</dcterms:modified>
</cp:coreProperties>
</file>