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351" r:id="rId3"/>
    <p:sldId id="352" r:id="rId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  <a:srgbClr val="53565A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10" autoAdjust="0"/>
    <p:restoredTop sz="95574" autoAdjust="0"/>
  </p:normalViewPr>
  <p:slideViewPr>
    <p:cSldViewPr>
      <p:cViewPr varScale="1">
        <p:scale>
          <a:sx n="133" d="100"/>
          <a:sy n="133" d="100"/>
        </p:scale>
        <p:origin x="5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latin typeface="PT Sans" panose="020B0503020203020204" pitchFamily="34" charset="0"/>
              </a:rPr>
              <a:t>Revitalize Iowa’s Sound Economy Program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Iowa Transportation Commission Business Meeting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November 10, 2020</a:t>
            </a:r>
            <a:endParaRPr lang="en-US" dirty="0">
              <a:solidFill>
                <a:prstClr val="white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56105" y="3115112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D6FA4-2D31-4FB5-A96C-DA28D28F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96565"/>
              </p:ext>
            </p:extLst>
          </p:nvPr>
        </p:nvGraphicFramePr>
        <p:xfrm>
          <a:off x="136141" y="2487096"/>
          <a:ext cx="8896156" cy="1584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9734189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678038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809344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2857275192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3909944722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740814702"/>
                    </a:ext>
                  </a:extLst>
                </a:gridCol>
              </a:tblGrid>
              <a:tr h="840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Construction of approximately 1,700 feet of Ziegler Drive NW, turn lanes on U.S. 65, left turn lane on Ziegler Drive NW and a traffic signal at U.S. 65 and Ziegler Drive NW.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Altoona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$3,977,113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$1,988,557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301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5EB5474-5DC7-410B-BEAC-D43972456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114" y="4265105"/>
            <a:ext cx="1987741" cy="245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41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56105" y="3115112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D6FA4-2D31-4FB5-A96C-DA28D28F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372059"/>
              </p:ext>
            </p:extLst>
          </p:nvPr>
        </p:nvGraphicFramePr>
        <p:xfrm>
          <a:off x="136141" y="2487096"/>
          <a:ext cx="8896156" cy="8409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9734189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678038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809344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2857275192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3909944722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740814702"/>
                    </a:ext>
                  </a:extLst>
                </a:gridCol>
              </a:tblGrid>
              <a:tr h="840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Construction of approximately 3,700 feet of Ziegler Drive.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Bondurant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$4,844,713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$2,422,357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301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6F06F01-F81E-4BC0-B709-624E3AB56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572" y="3448906"/>
            <a:ext cx="2661978" cy="328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73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12958</TotalTime>
  <Words>115</Words>
  <Application>Microsoft Office PowerPoint</Application>
  <PresentationFormat>On-screen Show (4:3)</PresentationFormat>
  <Paragraphs>30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PT Sans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Markley, Craig</cp:lastModifiedBy>
  <cp:revision>218</cp:revision>
  <cp:lastPrinted>2020-11-02T14:16:15Z</cp:lastPrinted>
  <dcterms:created xsi:type="dcterms:W3CDTF">2014-05-10T08:44:16Z</dcterms:created>
  <dcterms:modified xsi:type="dcterms:W3CDTF">2020-11-02T14:16:26Z</dcterms:modified>
</cp:coreProperties>
</file>