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939101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231.1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244.3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184.0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(October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(22.4)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(12.5)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9, 2021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27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October letting was approximately $52.3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November 16, 2021. (Est. $45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9, 2021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22577</TotalTime>
  <Words>129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1049</cp:revision>
  <cp:lastPrinted>2021-10-27T14:09:39Z</cp:lastPrinted>
  <dcterms:created xsi:type="dcterms:W3CDTF">2001-05-04T13:55:51Z</dcterms:created>
  <dcterms:modified xsi:type="dcterms:W3CDTF">2021-10-27T14:10:16Z</dcterms:modified>
</cp:coreProperties>
</file>