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55" r:id="rId3"/>
    <p:sldId id="352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10" autoAdjust="0"/>
    <p:restoredTop sz="95574" autoAdjust="0"/>
  </p:normalViewPr>
  <p:slideViewPr>
    <p:cSldViewPr>
      <p:cViewPr varScale="1">
        <p:scale>
          <a:sx n="133" d="100"/>
          <a:sy n="133" d="100"/>
        </p:scale>
        <p:origin x="5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November 9, 2021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Immediate Opportunity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JOBS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20830"/>
              </p:ext>
            </p:extLst>
          </p:nvPr>
        </p:nvGraphicFramePr>
        <p:xfrm>
          <a:off x="136141" y="2487096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Widening of approximately 1,730 feet of Cumming Avenue and paving of 510 feet of 50th Street.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Cumming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136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$1,647,669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80%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$1,318,135</a:t>
                      </a:r>
                      <a:endParaRPr lang="en-US" sz="1400" dirty="0">
                        <a:solidFill>
                          <a:srgbClr val="00717F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3153D01-FD76-427F-9154-C95D32FC2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046" y="4259868"/>
            <a:ext cx="4057927" cy="23902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358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42473"/>
              </p:ext>
            </p:extLst>
          </p:nvPr>
        </p:nvGraphicFramePr>
        <p:xfrm>
          <a:off x="136141" y="2487096"/>
          <a:ext cx="8896156" cy="8409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To pave approximately 1,545 feet of Blue Grass Road.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Mt. Pleasant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$509,604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$254,802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2668BED2-CD81-4142-92E1-4D0831324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7387" y="3485727"/>
            <a:ext cx="2159195" cy="306130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872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13269</TotalTime>
  <Words>94</Words>
  <Application>Microsoft Office PowerPoint</Application>
  <PresentationFormat>On-screen Show (4:3)</PresentationFormat>
  <Paragraphs>30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Markley, Craig</cp:lastModifiedBy>
  <cp:revision>234</cp:revision>
  <cp:lastPrinted>2021-10-28T15:55:00Z</cp:lastPrinted>
  <dcterms:created xsi:type="dcterms:W3CDTF">2014-05-10T08:44:16Z</dcterms:created>
  <dcterms:modified xsi:type="dcterms:W3CDTF">2021-10-28T15:55:46Z</dcterms:modified>
</cp:coreProperties>
</file>