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99" r:id="rId5"/>
  </p:sldMasterIdLst>
  <p:notesMasterIdLst>
    <p:notesMasterId r:id="rId47"/>
  </p:notesMasterIdLst>
  <p:sldIdLst>
    <p:sldId id="257" r:id="rId6"/>
    <p:sldId id="269" r:id="rId7"/>
    <p:sldId id="324" r:id="rId8"/>
    <p:sldId id="362" r:id="rId9"/>
    <p:sldId id="314" r:id="rId10"/>
    <p:sldId id="318" r:id="rId11"/>
    <p:sldId id="315" r:id="rId12"/>
    <p:sldId id="316" r:id="rId13"/>
    <p:sldId id="317" r:id="rId14"/>
    <p:sldId id="319" r:id="rId15"/>
    <p:sldId id="320" r:id="rId16"/>
    <p:sldId id="321" r:id="rId17"/>
    <p:sldId id="323" r:id="rId18"/>
    <p:sldId id="331" r:id="rId19"/>
    <p:sldId id="361" r:id="rId20"/>
    <p:sldId id="271" r:id="rId21"/>
    <p:sldId id="297" r:id="rId22"/>
    <p:sldId id="352" r:id="rId23"/>
    <p:sldId id="325" r:id="rId24"/>
    <p:sldId id="299" r:id="rId25"/>
    <p:sldId id="343" r:id="rId26"/>
    <p:sldId id="326" r:id="rId27"/>
    <p:sldId id="327" r:id="rId28"/>
    <p:sldId id="359" r:id="rId29"/>
    <p:sldId id="364" r:id="rId30"/>
    <p:sldId id="353" r:id="rId31"/>
    <p:sldId id="354" r:id="rId32"/>
    <p:sldId id="346" r:id="rId33"/>
    <p:sldId id="329" r:id="rId34"/>
    <p:sldId id="307" r:id="rId35"/>
    <p:sldId id="355" r:id="rId36"/>
    <p:sldId id="358" r:id="rId37"/>
    <p:sldId id="363" r:id="rId38"/>
    <p:sldId id="356" r:id="rId39"/>
    <p:sldId id="357" r:id="rId40"/>
    <p:sldId id="360" r:id="rId41"/>
    <p:sldId id="338" r:id="rId42"/>
    <p:sldId id="351" r:id="rId43"/>
    <p:sldId id="348" r:id="rId44"/>
    <p:sldId id="312" r:id="rId45"/>
    <p:sldId id="313" r:id="rId46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BFC400-40EF-40A7-9D12-2D12CFA2C1BE}" v="4" dt="2021-10-28T15:26:11.4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4089" autoAdjust="0"/>
  </p:normalViewPr>
  <p:slideViewPr>
    <p:cSldViewPr snapToGrid="0">
      <p:cViewPr varScale="1">
        <p:scale>
          <a:sx n="81" d="100"/>
          <a:sy n="81" d="100"/>
        </p:scale>
        <p:origin x="24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ubauer, Scott" userId="a7e9a9af-a98c-4960-bcc6-a35ae229bb6f" providerId="ADAL" clId="{27B4ECB0-964D-4E69-826C-6A03C2FA8D0B}"/>
    <pc:docChg chg="custSel addSld delSld modSld sldOrd modNotesMaster">
      <pc:chgData name="Neubauer, Scott" userId="a7e9a9af-a98c-4960-bcc6-a35ae229bb6f" providerId="ADAL" clId="{27B4ECB0-964D-4E69-826C-6A03C2FA8D0B}" dt="2021-09-30T19:46:26.927" v="1356" actId="20577"/>
      <pc:docMkLst>
        <pc:docMk/>
      </pc:docMkLst>
      <pc:sldChg chg="modSp mod">
        <pc:chgData name="Neubauer, Scott" userId="a7e9a9af-a98c-4960-bcc6-a35ae229bb6f" providerId="ADAL" clId="{27B4ECB0-964D-4E69-826C-6A03C2FA8D0B}" dt="2021-09-30T13:01:37.182" v="570" actId="20577"/>
        <pc:sldMkLst>
          <pc:docMk/>
          <pc:sldMk cId="3092160258" sldId="269"/>
        </pc:sldMkLst>
        <pc:spChg chg="mod">
          <ac:chgData name="Neubauer, Scott" userId="a7e9a9af-a98c-4960-bcc6-a35ae229bb6f" providerId="ADAL" clId="{27B4ECB0-964D-4E69-826C-6A03C2FA8D0B}" dt="2021-09-30T13:01:37.182" v="570" actId="20577"/>
          <ac:spMkLst>
            <pc:docMk/>
            <pc:sldMk cId="3092160258" sldId="269"/>
            <ac:spMk id="7" creationId="{00000000-0000-0000-0000-000000000000}"/>
          </ac:spMkLst>
        </pc:spChg>
      </pc:sldChg>
      <pc:sldChg chg="ord">
        <pc:chgData name="Neubauer, Scott" userId="a7e9a9af-a98c-4960-bcc6-a35ae229bb6f" providerId="ADAL" clId="{27B4ECB0-964D-4E69-826C-6A03C2FA8D0B}" dt="2021-09-20T18:26:45.584" v="1"/>
        <pc:sldMkLst>
          <pc:docMk/>
          <pc:sldMk cId="904848324" sldId="299"/>
        </pc:sldMkLst>
      </pc:sldChg>
      <pc:sldChg chg="modTransition">
        <pc:chgData name="Neubauer, Scott" userId="a7e9a9af-a98c-4960-bcc6-a35ae229bb6f" providerId="ADAL" clId="{27B4ECB0-964D-4E69-826C-6A03C2FA8D0B}" dt="2021-09-30T13:30:24.298" v="766"/>
        <pc:sldMkLst>
          <pc:docMk/>
          <pc:sldMk cId="1733035293" sldId="307"/>
        </pc:sldMkLst>
      </pc:sldChg>
      <pc:sldChg chg="addSp delSp modSp mod">
        <pc:chgData name="Neubauer, Scott" userId="a7e9a9af-a98c-4960-bcc6-a35ae229bb6f" providerId="ADAL" clId="{27B4ECB0-964D-4E69-826C-6A03C2FA8D0B}" dt="2021-09-22T20:35:33.344" v="338" actId="1076"/>
        <pc:sldMkLst>
          <pc:docMk/>
          <pc:sldMk cId="3743679080" sldId="312"/>
        </pc:sldMkLst>
        <pc:spChg chg="del mod">
          <ac:chgData name="Neubauer, Scott" userId="a7e9a9af-a98c-4960-bcc6-a35ae229bb6f" providerId="ADAL" clId="{27B4ECB0-964D-4E69-826C-6A03C2FA8D0B}" dt="2021-09-22T20:33:56.928" v="326" actId="478"/>
          <ac:spMkLst>
            <pc:docMk/>
            <pc:sldMk cId="3743679080" sldId="312"/>
            <ac:spMk id="10" creationId="{30E624F4-BA5D-4A79-8527-CCB99555C293}"/>
          </ac:spMkLst>
        </pc:spChg>
        <pc:spChg chg="mod">
          <ac:chgData name="Neubauer, Scott" userId="a7e9a9af-a98c-4960-bcc6-a35ae229bb6f" providerId="ADAL" clId="{27B4ECB0-964D-4E69-826C-6A03C2FA8D0B}" dt="2021-09-22T20:35:33.344" v="338" actId="1076"/>
          <ac:spMkLst>
            <pc:docMk/>
            <pc:sldMk cId="3743679080" sldId="312"/>
            <ac:spMk id="13" creationId="{3DFA1414-8129-43E6-954E-453C95F4219F}"/>
          </ac:spMkLst>
        </pc:spChg>
        <pc:spChg chg="del">
          <ac:chgData name="Neubauer, Scott" userId="a7e9a9af-a98c-4960-bcc6-a35ae229bb6f" providerId="ADAL" clId="{27B4ECB0-964D-4E69-826C-6A03C2FA8D0B}" dt="2021-09-20T20:30:05.129" v="132" actId="478"/>
          <ac:spMkLst>
            <pc:docMk/>
            <pc:sldMk cId="3743679080" sldId="312"/>
            <ac:spMk id="14" creationId="{B839434C-CF19-4B99-8BC0-D745DED0B373}"/>
          </ac:spMkLst>
        </pc:spChg>
        <pc:spChg chg="mod">
          <ac:chgData name="Neubauer, Scott" userId="a7e9a9af-a98c-4960-bcc6-a35ae229bb6f" providerId="ADAL" clId="{27B4ECB0-964D-4E69-826C-6A03C2FA8D0B}" dt="2021-09-22T20:34:45.912" v="334" actId="1076"/>
          <ac:spMkLst>
            <pc:docMk/>
            <pc:sldMk cId="3743679080" sldId="312"/>
            <ac:spMk id="15" creationId="{402BCB36-2462-4F33-9FB3-FF88FCB277EF}"/>
          </ac:spMkLst>
        </pc:spChg>
        <pc:spChg chg="add mod">
          <ac:chgData name="Neubauer, Scott" userId="a7e9a9af-a98c-4960-bcc6-a35ae229bb6f" providerId="ADAL" clId="{27B4ECB0-964D-4E69-826C-6A03C2FA8D0B}" dt="2021-09-22T20:35:03.972" v="336" actId="1076"/>
          <ac:spMkLst>
            <pc:docMk/>
            <pc:sldMk cId="3743679080" sldId="312"/>
            <ac:spMk id="16" creationId="{5B00147B-FEA1-4057-9449-B2EAF31019D3}"/>
          </ac:spMkLst>
        </pc:spChg>
        <pc:spChg chg="add mod">
          <ac:chgData name="Neubauer, Scott" userId="a7e9a9af-a98c-4960-bcc6-a35ae229bb6f" providerId="ADAL" clId="{27B4ECB0-964D-4E69-826C-6A03C2FA8D0B}" dt="2021-09-22T20:34:57.754" v="335" actId="1076"/>
          <ac:spMkLst>
            <pc:docMk/>
            <pc:sldMk cId="3743679080" sldId="312"/>
            <ac:spMk id="18" creationId="{B189E55B-7820-4C49-B9E9-B00CFF990EC3}"/>
          </ac:spMkLst>
        </pc:spChg>
        <pc:picChg chg="add mod">
          <ac:chgData name="Neubauer, Scott" userId="a7e9a9af-a98c-4960-bcc6-a35ae229bb6f" providerId="ADAL" clId="{27B4ECB0-964D-4E69-826C-6A03C2FA8D0B}" dt="2021-09-22T20:33:34.051" v="323" actId="2085"/>
          <ac:picMkLst>
            <pc:docMk/>
            <pc:sldMk cId="3743679080" sldId="312"/>
            <ac:picMk id="2" creationId="{8247E74C-0178-4BD0-8159-99887752CAC8}"/>
          </ac:picMkLst>
        </pc:picChg>
        <pc:picChg chg="add mod">
          <ac:chgData name="Neubauer, Scott" userId="a7e9a9af-a98c-4960-bcc6-a35ae229bb6f" providerId="ADAL" clId="{27B4ECB0-964D-4E69-826C-6A03C2FA8D0B}" dt="2021-09-22T20:35:22.841" v="337" actId="14100"/>
          <ac:picMkLst>
            <pc:docMk/>
            <pc:sldMk cId="3743679080" sldId="312"/>
            <ac:picMk id="3" creationId="{C80A5439-7537-47EB-A90C-4056BE7ADD43}"/>
          </ac:picMkLst>
        </pc:picChg>
        <pc:picChg chg="del">
          <ac:chgData name="Neubauer, Scott" userId="a7e9a9af-a98c-4960-bcc6-a35ae229bb6f" providerId="ADAL" clId="{27B4ECB0-964D-4E69-826C-6A03C2FA8D0B}" dt="2021-09-20T20:30:07.991" v="133" actId="478"/>
          <ac:picMkLst>
            <pc:docMk/>
            <pc:sldMk cId="3743679080" sldId="312"/>
            <ac:picMk id="11" creationId="{162FCE7C-4A8C-409E-8A86-0D5DE7275E36}"/>
          </ac:picMkLst>
        </pc:picChg>
        <pc:picChg chg="add mod">
          <ac:chgData name="Neubauer, Scott" userId="a7e9a9af-a98c-4960-bcc6-a35ae229bb6f" providerId="ADAL" clId="{27B4ECB0-964D-4E69-826C-6A03C2FA8D0B}" dt="2021-09-20T20:31:44.775" v="138" actId="1076"/>
          <ac:picMkLst>
            <pc:docMk/>
            <pc:sldMk cId="3743679080" sldId="312"/>
            <ac:picMk id="17" creationId="{2000C41A-44BE-48B5-A30D-FAB796215888}"/>
          </ac:picMkLst>
        </pc:picChg>
      </pc:sldChg>
      <pc:sldChg chg="modTransition">
        <pc:chgData name="Neubauer, Scott" userId="a7e9a9af-a98c-4960-bcc6-a35ae229bb6f" providerId="ADAL" clId="{27B4ECB0-964D-4E69-826C-6A03C2FA8D0B}" dt="2021-09-29T18:42:54.012" v="464"/>
        <pc:sldMkLst>
          <pc:docMk/>
          <pc:sldMk cId="3959973587" sldId="314"/>
        </pc:sldMkLst>
      </pc:sldChg>
      <pc:sldChg chg="modTransition">
        <pc:chgData name="Neubauer, Scott" userId="a7e9a9af-a98c-4960-bcc6-a35ae229bb6f" providerId="ADAL" clId="{27B4ECB0-964D-4E69-826C-6A03C2FA8D0B}" dt="2021-09-29T18:43:06.456" v="466"/>
        <pc:sldMkLst>
          <pc:docMk/>
          <pc:sldMk cId="2967010409" sldId="317"/>
        </pc:sldMkLst>
      </pc:sldChg>
      <pc:sldChg chg="modTransition">
        <pc:chgData name="Neubauer, Scott" userId="a7e9a9af-a98c-4960-bcc6-a35ae229bb6f" providerId="ADAL" clId="{27B4ECB0-964D-4E69-826C-6A03C2FA8D0B}" dt="2021-09-29T18:42:57.311" v="465"/>
        <pc:sldMkLst>
          <pc:docMk/>
          <pc:sldMk cId="1989655934" sldId="318"/>
        </pc:sldMkLst>
      </pc:sldChg>
      <pc:sldChg chg="modTransition">
        <pc:chgData name="Neubauer, Scott" userId="a7e9a9af-a98c-4960-bcc6-a35ae229bb6f" providerId="ADAL" clId="{27B4ECB0-964D-4E69-826C-6A03C2FA8D0B}" dt="2021-09-29T18:43:10.322" v="467"/>
        <pc:sldMkLst>
          <pc:docMk/>
          <pc:sldMk cId="419035830" sldId="319"/>
        </pc:sldMkLst>
      </pc:sldChg>
      <pc:sldChg chg="modTransition">
        <pc:chgData name="Neubauer, Scott" userId="a7e9a9af-a98c-4960-bcc6-a35ae229bb6f" providerId="ADAL" clId="{27B4ECB0-964D-4E69-826C-6A03C2FA8D0B}" dt="2021-09-29T18:43:20.318" v="468"/>
        <pc:sldMkLst>
          <pc:docMk/>
          <pc:sldMk cId="1611037708" sldId="323"/>
        </pc:sldMkLst>
      </pc:sldChg>
      <pc:sldChg chg="ord modNotesTx">
        <pc:chgData name="Neubauer, Scott" userId="a7e9a9af-a98c-4960-bcc6-a35ae229bb6f" providerId="ADAL" clId="{27B4ECB0-964D-4E69-826C-6A03C2FA8D0B}" dt="2021-09-30T13:11:28.924" v="748" actId="20577"/>
        <pc:sldMkLst>
          <pc:docMk/>
          <pc:sldMk cId="1833724082" sldId="324"/>
        </pc:sldMkLst>
      </pc:sldChg>
      <pc:sldChg chg="addSp delSp modSp mod modNotesTx">
        <pc:chgData name="Neubauer, Scott" userId="a7e9a9af-a98c-4960-bcc6-a35ae229bb6f" providerId="ADAL" clId="{27B4ECB0-964D-4E69-826C-6A03C2FA8D0B}" dt="2021-09-30T18:55:17.338" v="974" actId="20577"/>
        <pc:sldMkLst>
          <pc:docMk/>
          <pc:sldMk cId="3968365089" sldId="327"/>
        </pc:sldMkLst>
        <pc:picChg chg="del">
          <ac:chgData name="Neubauer, Scott" userId="a7e9a9af-a98c-4960-bcc6-a35ae229bb6f" providerId="ADAL" clId="{27B4ECB0-964D-4E69-826C-6A03C2FA8D0B}" dt="2021-09-30T18:22:27.700" v="809" actId="478"/>
          <ac:picMkLst>
            <pc:docMk/>
            <pc:sldMk cId="3968365089" sldId="327"/>
            <ac:picMk id="2" creationId="{6A8A1446-7AD8-4E7E-A42D-15B008081921}"/>
          </ac:picMkLst>
        </pc:picChg>
        <pc:picChg chg="add mod">
          <ac:chgData name="Neubauer, Scott" userId="a7e9a9af-a98c-4960-bcc6-a35ae229bb6f" providerId="ADAL" clId="{27B4ECB0-964D-4E69-826C-6A03C2FA8D0B}" dt="2021-09-30T18:22:49.675" v="813" actId="1076"/>
          <ac:picMkLst>
            <pc:docMk/>
            <pc:sldMk cId="3968365089" sldId="327"/>
            <ac:picMk id="3" creationId="{A182CD9C-B06C-43A6-8A7D-D0872A94346A}"/>
          </ac:picMkLst>
        </pc:picChg>
      </pc:sldChg>
      <pc:sldChg chg="modTransition">
        <pc:chgData name="Neubauer, Scott" userId="a7e9a9af-a98c-4960-bcc6-a35ae229bb6f" providerId="ADAL" clId="{27B4ECB0-964D-4E69-826C-6A03C2FA8D0B}" dt="2021-09-30T12:53:04.214" v="526"/>
        <pc:sldMkLst>
          <pc:docMk/>
          <pc:sldMk cId="427535125" sldId="331"/>
        </pc:sldMkLst>
      </pc:sldChg>
      <pc:sldChg chg="addSp delSp modSp mod">
        <pc:chgData name="Neubauer, Scott" userId="a7e9a9af-a98c-4960-bcc6-a35ae229bb6f" providerId="ADAL" clId="{27B4ECB0-964D-4E69-826C-6A03C2FA8D0B}" dt="2021-09-30T18:24:46.100" v="816" actId="1076"/>
        <pc:sldMkLst>
          <pc:docMk/>
          <pc:sldMk cId="219186459" sldId="343"/>
        </pc:sldMkLst>
        <pc:picChg chg="add del mod">
          <ac:chgData name="Neubauer, Scott" userId="a7e9a9af-a98c-4960-bcc6-a35ae229bb6f" providerId="ADAL" clId="{27B4ECB0-964D-4E69-826C-6A03C2FA8D0B}" dt="2021-09-29T19:01:30.022" v="500" actId="478"/>
          <ac:picMkLst>
            <pc:docMk/>
            <pc:sldMk cId="219186459" sldId="343"/>
            <ac:picMk id="2" creationId="{0012E05F-879B-4813-8C8C-8E2FCA2833A6}"/>
          </ac:picMkLst>
        </pc:picChg>
        <pc:picChg chg="add mod">
          <ac:chgData name="Neubauer, Scott" userId="a7e9a9af-a98c-4960-bcc6-a35ae229bb6f" providerId="ADAL" clId="{27B4ECB0-964D-4E69-826C-6A03C2FA8D0B}" dt="2021-09-30T18:24:46.100" v="816" actId="1076"/>
          <ac:picMkLst>
            <pc:docMk/>
            <pc:sldMk cId="219186459" sldId="343"/>
            <ac:picMk id="2" creationId="{95A3E9C2-C26C-4CE6-B407-A81C9F668AE2}"/>
          </ac:picMkLst>
        </pc:picChg>
        <pc:picChg chg="add del mod">
          <ac:chgData name="Neubauer, Scott" userId="a7e9a9af-a98c-4960-bcc6-a35ae229bb6f" providerId="ADAL" clId="{27B4ECB0-964D-4E69-826C-6A03C2FA8D0B}" dt="2021-09-30T18:24:40.646" v="814" actId="478"/>
          <ac:picMkLst>
            <pc:docMk/>
            <pc:sldMk cId="219186459" sldId="343"/>
            <ac:picMk id="3" creationId="{2716B024-CD3E-42DD-BDB8-CC297DAD2455}"/>
          </ac:picMkLst>
        </pc:picChg>
        <pc:picChg chg="del">
          <ac:chgData name="Neubauer, Scott" userId="a7e9a9af-a98c-4960-bcc6-a35ae229bb6f" providerId="ADAL" clId="{27B4ECB0-964D-4E69-826C-6A03C2FA8D0B}" dt="2021-09-29T18:54:27.478" v="496" actId="478"/>
          <ac:picMkLst>
            <pc:docMk/>
            <pc:sldMk cId="219186459" sldId="343"/>
            <ac:picMk id="5" creationId="{B8C5B806-35EA-4264-A046-48ECECD3C70F}"/>
          </ac:picMkLst>
        </pc:picChg>
      </pc:sldChg>
      <pc:sldChg chg="ord modNotesTx">
        <pc:chgData name="Neubauer, Scott" userId="a7e9a9af-a98c-4960-bcc6-a35ae229bb6f" providerId="ADAL" clId="{27B4ECB0-964D-4E69-826C-6A03C2FA8D0B}" dt="2021-09-30T19:08:27.093" v="1108" actId="20577"/>
        <pc:sldMkLst>
          <pc:docMk/>
          <pc:sldMk cId="174724404" sldId="346"/>
        </pc:sldMkLst>
      </pc:sldChg>
      <pc:sldChg chg="addSp modSp mod ord modTransition modNotesTx">
        <pc:chgData name="Neubauer, Scott" userId="a7e9a9af-a98c-4960-bcc6-a35ae229bb6f" providerId="ADAL" clId="{27B4ECB0-964D-4E69-826C-6A03C2FA8D0B}" dt="2021-09-30T16:04:01.467" v="787"/>
        <pc:sldMkLst>
          <pc:docMk/>
          <pc:sldMk cId="2910748756" sldId="353"/>
        </pc:sldMkLst>
        <pc:spChg chg="add mod">
          <ac:chgData name="Neubauer, Scott" userId="a7e9a9af-a98c-4960-bcc6-a35ae229bb6f" providerId="ADAL" clId="{27B4ECB0-964D-4E69-826C-6A03C2FA8D0B}" dt="2021-09-20T18:31:03.138" v="56" actId="14100"/>
          <ac:spMkLst>
            <pc:docMk/>
            <pc:sldMk cId="2910748756" sldId="353"/>
            <ac:spMk id="2" creationId="{477FC421-94D4-43EB-9FDC-860E815FCC27}"/>
          </ac:spMkLst>
        </pc:spChg>
      </pc:sldChg>
      <pc:sldChg chg="addSp delSp modSp mod ord modTransition modNotesTx">
        <pc:chgData name="Neubauer, Scott" userId="a7e9a9af-a98c-4960-bcc6-a35ae229bb6f" providerId="ADAL" clId="{27B4ECB0-964D-4E69-826C-6A03C2FA8D0B}" dt="2021-09-30T16:04:03.627" v="788"/>
        <pc:sldMkLst>
          <pc:docMk/>
          <pc:sldMk cId="2939599350" sldId="354"/>
        </pc:sldMkLst>
        <pc:graphicFrameChg chg="add del mod">
          <ac:chgData name="Neubauer, Scott" userId="a7e9a9af-a98c-4960-bcc6-a35ae229bb6f" providerId="ADAL" clId="{27B4ECB0-964D-4E69-826C-6A03C2FA8D0B}" dt="2021-09-22T20:14:13.724" v="316" actId="478"/>
          <ac:graphicFrameMkLst>
            <pc:docMk/>
            <pc:sldMk cId="2939599350" sldId="354"/>
            <ac:graphicFrameMk id="3" creationId="{E2D1E7CD-71EC-43C9-99CC-08845B33F32A}"/>
          </ac:graphicFrameMkLst>
        </pc:graphicFrameChg>
        <pc:picChg chg="del">
          <ac:chgData name="Neubauer, Scott" userId="a7e9a9af-a98c-4960-bcc6-a35ae229bb6f" providerId="ADAL" clId="{27B4ECB0-964D-4E69-826C-6A03C2FA8D0B}" dt="2021-09-22T20:14:05.375" v="313" actId="478"/>
          <ac:picMkLst>
            <pc:docMk/>
            <pc:sldMk cId="2939599350" sldId="354"/>
            <ac:picMk id="2" creationId="{DE5800CD-D18C-4F83-9EE9-B04847EFA189}"/>
          </ac:picMkLst>
        </pc:picChg>
        <pc:picChg chg="add mod">
          <ac:chgData name="Neubauer, Scott" userId="a7e9a9af-a98c-4960-bcc6-a35ae229bb6f" providerId="ADAL" clId="{27B4ECB0-964D-4E69-826C-6A03C2FA8D0B}" dt="2021-09-22T20:14:24.191" v="320" actId="1076"/>
          <ac:picMkLst>
            <pc:docMk/>
            <pc:sldMk cId="2939599350" sldId="354"/>
            <ac:picMk id="4" creationId="{9DCCFBC4-B44C-474C-9403-B3A6EEF7E6F5}"/>
          </ac:picMkLst>
        </pc:picChg>
      </pc:sldChg>
      <pc:sldChg chg="modTransition">
        <pc:chgData name="Neubauer, Scott" userId="a7e9a9af-a98c-4960-bcc6-a35ae229bb6f" providerId="ADAL" clId="{27B4ECB0-964D-4E69-826C-6A03C2FA8D0B}" dt="2021-09-30T13:30:27.375" v="767"/>
        <pc:sldMkLst>
          <pc:docMk/>
          <pc:sldMk cId="1468608976" sldId="355"/>
        </pc:sldMkLst>
      </pc:sldChg>
      <pc:sldChg chg="addSp delSp modSp mod">
        <pc:chgData name="Neubauer, Scott" userId="a7e9a9af-a98c-4960-bcc6-a35ae229bb6f" providerId="ADAL" clId="{27B4ECB0-964D-4E69-826C-6A03C2FA8D0B}" dt="2021-09-30T16:43:53.088" v="799"/>
        <pc:sldMkLst>
          <pc:docMk/>
          <pc:sldMk cId="70494246" sldId="356"/>
        </pc:sldMkLst>
        <pc:spChg chg="del">
          <ac:chgData name="Neubauer, Scott" userId="a7e9a9af-a98c-4960-bcc6-a35ae229bb6f" providerId="ADAL" clId="{27B4ECB0-964D-4E69-826C-6A03C2FA8D0B}" dt="2021-09-20T19:12:11.277" v="60" actId="478"/>
          <ac:spMkLst>
            <pc:docMk/>
            <pc:sldMk cId="70494246" sldId="356"/>
            <ac:spMk id="2" creationId="{F2C5B58B-9B08-40C6-8BB1-04FF77C7E99D}"/>
          </ac:spMkLst>
        </pc:spChg>
        <pc:picChg chg="add del mod">
          <ac:chgData name="Neubauer, Scott" userId="a7e9a9af-a98c-4960-bcc6-a35ae229bb6f" providerId="ADAL" clId="{27B4ECB0-964D-4E69-826C-6A03C2FA8D0B}" dt="2021-09-30T16:43:41.050" v="798" actId="478"/>
          <ac:picMkLst>
            <pc:docMk/>
            <pc:sldMk cId="70494246" sldId="356"/>
            <ac:picMk id="2" creationId="{1921CC19-A8BB-4C00-A9DE-365C6C2A9340}"/>
          </ac:picMkLst>
        </pc:picChg>
        <pc:picChg chg="del">
          <ac:chgData name="Neubauer, Scott" userId="a7e9a9af-a98c-4960-bcc6-a35ae229bb6f" providerId="ADAL" clId="{27B4ECB0-964D-4E69-826C-6A03C2FA8D0B}" dt="2021-09-20T19:11:58.131" v="57" actId="478"/>
          <ac:picMkLst>
            <pc:docMk/>
            <pc:sldMk cId="70494246" sldId="356"/>
            <ac:picMk id="3" creationId="{06160131-A8FB-4588-90E6-D6545CF53533}"/>
          </ac:picMkLst>
        </pc:picChg>
        <pc:picChg chg="add">
          <ac:chgData name="Neubauer, Scott" userId="a7e9a9af-a98c-4960-bcc6-a35ae229bb6f" providerId="ADAL" clId="{27B4ECB0-964D-4E69-826C-6A03C2FA8D0B}" dt="2021-09-30T16:43:53.088" v="799"/>
          <ac:picMkLst>
            <pc:docMk/>
            <pc:sldMk cId="70494246" sldId="356"/>
            <ac:picMk id="3" creationId="{3601FDD6-6827-4A8D-8205-B4D0AE3D5A94}"/>
          </ac:picMkLst>
        </pc:picChg>
        <pc:picChg chg="add del mod">
          <ac:chgData name="Neubauer, Scott" userId="a7e9a9af-a98c-4960-bcc6-a35ae229bb6f" providerId="ADAL" clId="{27B4ECB0-964D-4E69-826C-6A03C2FA8D0B}" dt="2021-09-20T19:23:33.442" v="65" actId="478"/>
          <ac:picMkLst>
            <pc:docMk/>
            <pc:sldMk cId="70494246" sldId="356"/>
            <ac:picMk id="4" creationId="{9A4C12B4-431A-4861-94CA-236FD6FC77F3}"/>
          </ac:picMkLst>
        </pc:picChg>
        <pc:picChg chg="add del mod">
          <ac:chgData name="Neubauer, Scott" userId="a7e9a9af-a98c-4960-bcc6-a35ae229bb6f" providerId="ADAL" clId="{27B4ECB0-964D-4E69-826C-6A03C2FA8D0B}" dt="2021-09-20T19:24:50.482" v="78" actId="478"/>
          <ac:picMkLst>
            <pc:docMk/>
            <pc:sldMk cId="70494246" sldId="356"/>
            <ac:picMk id="7" creationId="{604AA873-CB1B-44AB-8E75-F212D2F5A009}"/>
          </ac:picMkLst>
        </pc:picChg>
        <pc:picChg chg="add del mod">
          <ac:chgData name="Neubauer, Scott" userId="a7e9a9af-a98c-4960-bcc6-a35ae229bb6f" providerId="ADAL" clId="{27B4ECB0-964D-4E69-826C-6A03C2FA8D0B}" dt="2021-09-20T19:32:49.141" v="93" actId="478"/>
          <ac:picMkLst>
            <pc:docMk/>
            <pc:sldMk cId="70494246" sldId="356"/>
            <ac:picMk id="8" creationId="{9D0C7496-80DA-4218-B78E-5B2B755B9847}"/>
          </ac:picMkLst>
        </pc:picChg>
        <pc:picChg chg="add del mod">
          <ac:chgData name="Neubauer, Scott" userId="a7e9a9af-a98c-4960-bcc6-a35ae229bb6f" providerId="ADAL" clId="{27B4ECB0-964D-4E69-826C-6A03C2FA8D0B}" dt="2021-09-30T13:31:51.491" v="773" actId="478"/>
          <ac:picMkLst>
            <pc:docMk/>
            <pc:sldMk cId="70494246" sldId="356"/>
            <ac:picMk id="9" creationId="{A729C7C4-79A8-4D92-B8EB-42A4B257E9B8}"/>
          </ac:picMkLst>
        </pc:picChg>
      </pc:sldChg>
      <pc:sldChg chg="addSp delSp modSp add mod modTransition">
        <pc:chgData name="Neubauer, Scott" userId="a7e9a9af-a98c-4960-bcc6-a35ae229bb6f" providerId="ADAL" clId="{27B4ECB0-964D-4E69-826C-6A03C2FA8D0B}" dt="2021-09-30T16:03:39.702" v="785"/>
        <pc:sldMkLst>
          <pc:docMk/>
          <pc:sldMk cId="378574496" sldId="357"/>
        </pc:sldMkLst>
        <pc:picChg chg="add del mod">
          <ac:chgData name="Neubauer, Scott" userId="a7e9a9af-a98c-4960-bcc6-a35ae229bb6f" providerId="ADAL" clId="{27B4ECB0-964D-4E69-826C-6A03C2FA8D0B}" dt="2021-09-20T19:32:51.100" v="94" actId="478"/>
          <ac:picMkLst>
            <pc:docMk/>
            <pc:sldMk cId="378574496" sldId="357"/>
            <ac:picMk id="2" creationId="{806B47DC-2692-4CC3-8D65-776C15547BB9}"/>
          </ac:picMkLst>
        </pc:picChg>
        <pc:picChg chg="add mod">
          <ac:chgData name="Neubauer, Scott" userId="a7e9a9af-a98c-4960-bcc6-a35ae229bb6f" providerId="ADAL" clId="{27B4ECB0-964D-4E69-826C-6A03C2FA8D0B}" dt="2021-09-30T13:32:27.655" v="782" actId="1076"/>
          <ac:picMkLst>
            <pc:docMk/>
            <pc:sldMk cId="378574496" sldId="357"/>
            <ac:picMk id="2" creationId="{B244C9D5-F404-44B9-816E-E9F97840B079}"/>
          </ac:picMkLst>
        </pc:picChg>
        <pc:picChg chg="add del mod">
          <ac:chgData name="Neubauer, Scott" userId="a7e9a9af-a98c-4960-bcc6-a35ae229bb6f" providerId="ADAL" clId="{27B4ECB0-964D-4E69-826C-6A03C2FA8D0B}" dt="2021-09-30T13:32:15.732" v="778" actId="478"/>
          <ac:picMkLst>
            <pc:docMk/>
            <pc:sldMk cId="378574496" sldId="357"/>
            <ac:picMk id="3" creationId="{E8C8A155-2A10-4842-A246-AD370DBAACDC}"/>
          </ac:picMkLst>
        </pc:picChg>
        <pc:picChg chg="del">
          <ac:chgData name="Neubauer, Scott" userId="a7e9a9af-a98c-4960-bcc6-a35ae229bb6f" providerId="ADAL" clId="{27B4ECB0-964D-4E69-826C-6A03C2FA8D0B}" dt="2021-09-20T19:24:11.840" v="73" actId="478"/>
          <ac:picMkLst>
            <pc:docMk/>
            <pc:sldMk cId="378574496" sldId="357"/>
            <ac:picMk id="7" creationId="{604AA873-CB1B-44AB-8E75-F212D2F5A009}"/>
          </ac:picMkLst>
        </pc:picChg>
      </pc:sldChg>
      <pc:sldChg chg="new del">
        <pc:chgData name="Neubauer, Scott" userId="a7e9a9af-a98c-4960-bcc6-a35ae229bb6f" providerId="ADAL" clId="{27B4ECB0-964D-4E69-826C-6A03C2FA8D0B}" dt="2021-09-20T19:24:05.173" v="71" actId="47"/>
        <pc:sldMkLst>
          <pc:docMk/>
          <pc:sldMk cId="1395946460" sldId="357"/>
        </pc:sldMkLst>
      </pc:sldChg>
      <pc:sldChg chg="addSp delSp modSp add mod modNotesTx">
        <pc:chgData name="Neubauer, Scott" userId="a7e9a9af-a98c-4960-bcc6-a35ae229bb6f" providerId="ADAL" clId="{27B4ECB0-964D-4E69-826C-6A03C2FA8D0B}" dt="2021-09-30T18:54:06.274" v="967" actId="20577"/>
        <pc:sldMkLst>
          <pc:docMk/>
          <pc:sldMk cId="4099590529" sldId="358"/>
        </pc:sldMkLst>
        <pc:spChg chg="del">
          <ac:chgData name="Neubauer, Scott" userId="a7e9a9af-a98c-4960-bcc6-a35ae229bb6f" providerId="ADAL" clId="{27B4ECB0-964D-4E69-826C-6A03C2FA8D0B}" dt="2021-09-20T19:26:45.651" v="84" actId="478"/>
          <ac:spMkLst>
            <pc:docMk/>
            <pc:sldMk cId="4099590529" sldId="358"/>
            <ac:spMk id="2" creationId="{F2C5B58B-9B08-40C6-8BB1-04FF77C7E99D}"/>
          </ac:spMkLst>
        </pc:spChg>
        <pc:spChg chg="add del mod">
          <ac:chgData name="Neubauer, Scott" userId="a7e9a9af-a98c-4960-bcc6-a35ae229bb6f" providerId="ADAL" clId="{27B4ECB0-964D-4E69-826C-6A03C2FA8D0B}" dt="2021-09-30T16:40:09.429" v="794" actId="478"/>
          <ac:spMkLst>
            <pc:docMk/>
            <pc:sldMk cId="4099590529" sldId="358"/>
            <ac:spMk id="8" creationId="{E313D8F8-69AC-49CE-97D6-12B7EE7215A6}"/>
          </ac:spMkLst>
        </pc:spChg>
        <pc:picChg chg="add del">
          <ac:chgData name="Neubauer, Scott" userId="a7e9a9af-a98c-4960-bcc6-a35ae229bb6f" providerId="ADAL" clId="{27B4ECB0-964D-4E69-826C-6A03C2FA8D0B}" dt="2021-09-30T13:27:07.546" v="761"/>
          <ac:picMkLst>
            <pc:docMk/>
            <pc:sldMk cId="4099590529" sldId="358"/>
            <ac:picMk id="2" creationId="{78972D8F-7B02-4E26-AF31-7628B71187C6}"/>
          </ac:picMkLst>
        </pc:picChg>
        <pc:picChg chg="add del mod">
          <ac:chgData name="Neubauer, Scott" userId="a7e9a9af-a98c-4960-bcc6-a35ae229bb6f" providerId="ADAL" clId="{27B4ECB0-964D-4E69-826C-6A03C2FA8D0B}" dt="2021-09-30T13:30:44.288" v="768" actId="478"/>
          <ac:picMkLst>
            <pc:docMk/>
            <pc:sldMk cId="4099590529" sldId="358"/>
            <ac:picMk id="3" creationId="{10516E2B-02FA-4914-9922-0BC997BA2754}"/>
          </ac:picMkLst>
        </pc:picChg>
        <pc:picChg chg="del">
          <ac:chgData name="Neubauer, Scott" userId="a7e9a9af-a98c-4960-bcc6-a35ae229bb6f" providerId="ADAL" clId="{27B4ECB0-964D-4E69-826C-6A03C2FA8D0B}" dt="2021-09-20T19:26:42.385" v="83" actId="478"/>
          <ac:picMkLst>
            <pc:docMk/>
            <pc:sldMk cId="4099590529" sldId="358"/>
            <ac:picMk id="4" creationId="{A0FBDA80-ECAA-4C94-8C48-499CF30036B3}"/>
          </ac:picMkLst>
        </pc:picChg>
        <pc:picChg chg="add del mod">
          <ac:chgData name="Neubauer, Scott" userId="a7e9a9af-a98c-4960-bcc6-a35ae229bb6f" providerId="ADAL" clId="{27B4ECB0-964D-4E69-826C-6A03C2FA8D0B}" dt="2021-09-30T16:40:06.891" v="793" actId="478"/>
          <ac:picMkLst>
            <pc:docMk/>
            <pc:sldMk cId="4099590529" sldId="358"/>
            <ac:picMk id="4" creationId="{D7F823C9-502E-4018-9BDB-C85CAB1D1B65}"/>
          </ac:picMkLst>
        </pc:picChg>
        <pc:picChg chg="add del mod">
          <ac:chgData name="Neubauer, Scott" userId="a7e9a9af-a98c-4960-bcc6-a35ae229bb6f" providerId="ADAL" clId="{27B4ECB0-964D-4E69-826C-6A03C2FA8D0B}" dt="2021-09-20T19:27:22" v="90" actId="478"/>
          <ac:picMkLst>
            <pc:docMk/>
            <pc:sldMk cId="4099590529" sldId="358"/>
            <ac:picMk id="7" creationId="{5C939B12-3C9E-45FC-903A-5A8AD45CBEC5}"/>
          </ac:picMkLst>
        </pc:picChg>
        <pc:picChg chg="add del">
          <ac:chgData name="Neubauer, Scott" userId="a7e9a9af-a98c-4960-bcc6-a35ae229bb6f" providerId="ADAL" clId="{27B4ECB0-964D-4E69-826C-6A03C2FA8D0B}" dt="2021-09-30T16:41:42.508" v="796" actId="478"/>
          <ac:picMkLst>
            <pc:docMk/>
            <pc:sldMk cId="4099590529" sldId="358"/>
            <ac:picMk id="7" creationId="{C2A6A0DB-4932-4849-8FA7-E568442DB432}"/>
          </ac:picMkLst>
        </pc:picChg>
        <pc:picChg chg="add del">
          <ac:chgData name="Neubauer, Scott" userId="a7e9a9af-a98c-4960-bcc6-a35ae229bb6f" providerId="ADAL" clId="{27B4ECB0-964D-4E69-826C-6A03C2FA8D0B}" dt="2021-09-30T18:19:36.097" v="806" actId="478"/>
          <ac:picMkLst>
            <pc:docMk/>
            <pc:sldMk cId="4099590529" sldId="358"/>
            <ac:picMk id="9" creationId="{708538CE-C072-4BE9-9AA4-DD2A75D6ED32}"/>
          </ac:picMkLst>
        </pc:picChg>
        <pc:picChg chg="add mod">
          <ac:chgData name="Neubauer, Scott" userId="a7e9a9af-a98c-4960-bcc6-a35ae229bb6f" providerId="ADAL" clId="{27B4ECB0-964D-4E69-826C-6A03C2FA8D0B}" dt="2021-09-30T18:19:44.902" v="808" actId="1076"/>
          <ac:picMkLst>
            <pc:docMk/>
            <pc:sldMk cId="4099590529" sldId="358"/>
            <ac:picMk id="10" creationId="{B979AEE9-B957-477E-9E7D-2DC7651C7B15}"/>
          </ac:picMkLst>
        </pc:picChg>
      </pc:sldChg>
      <pc:sldChg chg="addSp delSp modSp add mod modNotesTx">
        <pc:chgData name="Neubauer, Scott" userId="a7e9a9af-a98c-4960-bcc6-a35ae229bb6f" providerId="ADAL" clId="{27B4ECB0-964D-4E69-826C-6A03C2FA8D0B}" dt="2021-09-30T19:46:26.927" v="1356" actId="20577"/>
        <pc:sldMkLst>
          <pc:docMk/>
          <pc:sldMk cId="135209468" sldId="359"/>
        </pc:sldMkLst>
        <pc:spChg chg="add mod">
          <ac:chgData name="Neubauer, Scott" userId="a7e9a9af-a98c-4960-bcc6-a35ae229bb6f" providerId="ADAL" clId="{27B4ECB0-964D-4E69-826C-6A03C2FA8D0B}" dt="2021-09-23T14:41:09.603" v="429" actId="255"/>
          <ac:spMkLst>
            <pc:docMk/>
            <pc:sldMk cId="135209468" sldId="359"/>
            <ac:spMk id="5" creationId="{F7C47EF0-1103-4F10-882B-8CC0F2EFB9B7}"/>
          </ac:spMkLst>
        </pc:spChg>
        <pc:graphicFrameChg chg="add del mod">
          <ac:chgData name="Neubauer, Scott" userId="a7e9a9af-a98c-4960-bcc6-a35ae229bb6f" providerId="ADAL" clId="{27B4ECB0-964D-4E69-826C-6A03C2FA8D0B}" dt="2021-09-23T14:26:49.061" v="381" actId="478"/>
          <ac:graphicFrameMkLst>
            <pc:docMk/>
            <pc:sldMk cId="135209468" sldId="359"/>
            <ac:graphicFrameMk id="4" creationId="{6F0CD07D-DC4F-4C16-BDD7-30A78ED481C3}"/>
          </ac:graphicFrameMkLst>
        </pc:graphicFrameChg>
        <pc:picChg chg="add mod">
          <ac:chgData name="Neubauer, Scott" userId="a7e9a9af-a98c-4960-bcc6-a35ae229bb6f" providerId="ADAL" clId="{27B4ECB0-964D-4E69-826C-6A03C2FA8D0B}" dt="2021-09-30T12:09:44.900" v="510" actId="1076"/>
          <ac:picMkLst>
            <pc:docMk/>
            <pc:sldMk cId="135209468" sldId="359"/>
            <ac:picMk id="2" creationId="{0F705C6C-8FC2-4360-A6F5-48F96AAB1144}"/>
          </ac:picMkLst>
        </pc:picChg>
        <pc:picChg chg="del">
          <ac:chgData name="Neubauer, Scott" userId="a7e9a9af-a98c-4960-bcc6-a35ae229bb6f" providerId="ADAL" clId="{27B4ECB0-964D-4E69-826C-6A03C2FA8D0B}" dt="2021-09-23T13:34:09.377" v="340" actId="478"/>
          <ac:picMkLst>
            <pc:docMk/>
            <pc:sldMk cId="135209468" sldId="359"/>
            <ac:picMk id="2" creationId="{6A8A1446-7AD8-4E7E-A42D-15B008081921}"/>
          </ac:picMkLst>
        </pc:picChg>
        <pc:picChg chg="add del mod">
          <ac:chgData name="Neubauer, Scott" userId="a7e9a9af-a98c-4960-bcc6-a35ae229bb6f" providerId="ADAL" clId="{27B4ECB0-964D-4E69-826C-6A03C2FA8D0B}" dt="2021-09-30T12:09:28.822" v="504" actId="478"/>
          <ac:picMkLst>
            <pc:docMk/>
            <pc:sldMk cId="135209468" sldId="359"/>
            <ac:picMk id="3" creationId="{799C67B8-AD2E-4517-A8EA-7126F2392868}"/>
          </ac:picMkLst>
        </pc:picChg>
      </pc:sldChg>
      <pc:sldChg chg="addSp delSp modSp add mod">
        <pc:chgData name="Neubauer, Scott" userId="a7e9a9af-a98c-4960-bcc6-a35ae229bb6f" providerId="ADAL" clId="{27B4ECB0-964D-4E69-826C-6A03C2FA8D0B}" dt="2021-09-30T16:47:59.365" v="805"/>
        <pc:sldMkLst>
          <pc:docMk/>
          <pc:sldMk cId="3461607339" sldId="360"/>
        </pc:sldMkLst>
        <pc:picChg chg="add del">
          <ac:chgData name="Neubauer, Scott" userId="a7e9a9af-a98c-4960-bcc6-a35ae229bb6f" providerId="ADAL" clId="{27B4ECB0-964D-4E69-826C-6A03C2FA8D0B}" dt="2021-09-30T12:38:43.587" v="521" actId="478"/>
          <ac:picMkLst>
            <pc:docMk/>
            <pc:sldMk cId="3461607339" sldId="360"/>
            <ac:picMk id="2" creationId="{00C54B2D-E791-46D9-BFF6-0793937098A6}"/>
          </ac:picMkLst>
        </pc:picChg>
        <pc:picChg chg="del">
          <ac:chgData name="Neubauer, Scott" userId="a7e9a9af-a98c-4960-bcc6-a35ae229bb6f" providerId="ADAL" clId="{27B4ECB0-964D-4E69-826C-6A03C2FA8D0B}" dt="2021-09-30T12:31:14.063" v="519" actId="478"/>
          <ac:picMkLst>
            <pc:docMk/>
            <pc:sldMk cId="3461607339" sldId="360"/>
            <ac:picMk id="3" creationId="{E8C8A155-2A10-4842-A246-AD370DBAACDC}"/>
          </ac:picMkLst>
        </pc:picChg>
        <pc:picChg chg="add del">
          <ac:chgData name="Neubauer, Scott" userId="a7e9a9af-a98c-4960-bcc6-a35ae229bb6f" providerId="ADAL" clId="{27B4ECB0-964D-4E69-826C-6A03C2FA8D0B}" dt="2021-09-30T12:38:54.477" v="523" actId="478"/>
          <ac:picMkLst>
            <pc:docMk/>
            <pc:sldMk cId="3461607339" sldId="360"/>
            <ac:picMk id="4" creationId="{C14411B4-FCF2-490A-A284-10AB9EF48049}"/>
          </ac:picMkLst>
        </pc:picChg>
        <pc:picChg chg="add del mod">
          <ac:chgData name="Neubauer, Scott" userId="a7e9a9af-a98c-4960-bcc6-a35ae229bb6f" providerId="ADAL" clId="{27B4ECB0-964D-4E69-826C-6A03C2FA8D0B}" dt="2021-09-30T13:33:37.738" v="783" actId="478"/>
          <ac:picMkLst>
            <pc:docMk/>
            <pc:sldMk cId="3461607339" sldId="360"/>
            <ac:picMk id="7" creationId="{410AB8C1-48FC-4373-B14E-0B1A4482354A}"/>
          </ac:picMkLst>
        </pc:picChg>
        <pc:picChg chg="add del">
          <ac:chgData name="Neubauer, Scott" userId="a7e9a9af-a98c-4960-bcc6-a35ae229bb6f" providerId="ADAL" clId="{27B4ECB0-964D-4E69-826C-6A03C2FA8D0B}" dt="2021-09-30T16:14:07.658" v="789" actId="478"/>
          <ac:picMkLst>
            <pc:docMk/>
            <pc:sldMk cId="3461607339" sldId="360"/>
            <ac:picMk id="8" creationId="{A1913901-8065-441D-B93D-93F80CF96218}"/>
          </ac:picMkLst>
        </pc:picChg>
        <pc:picChg chg="add del">
          <ac:chgData name="Neubauer, Scott" userId="a7e9a9af-a98c-4960-bcc6-a35ae229bb6f" providerId="ADAL" clId="{27B4ECB0-964D-4E69-826C-6A03C2FA8D0B}" dt="2021-09-30T16:15:29.620" v="791" actId="478"/>
          <ac:picMkLst>
            <pc:docMk/>
            <pc:sldMk cId="3461607339" sldId="360"/>
            <ac:picMk id="9" creationId="{3D2D8A76-8BE2-44D8-9626-18D9D19B6A47}"/>
          </ac:picMkLst>
        </pc:picChg>
        <pc:picChg chg="add del">
          <ac:chgData name="Neubauer, Scott" userId="a7e9a9af-a98c-4960-bcc6-a35ae229bb6f" providerId="ADAL" clId="{27B4ECB0-964D-4E69-826C-6A03C2FA8D0B}" dt="2021-09-30T16:44:51.452" v="800" actId="478"/>
          <ac:picMkLst>
            <pc:docMk/>
            <pc:sldMk cId="3461607339" sldId="360"/>
            <ac:picMk id="10" creationId="{F31410E0-E011-499E-84A2-A140B83A6786}"/>
          </ac:picMkLst>
        </pc:picChg>
        <pc:picChg chg="add del">
          <ac:chgData name="Neubauer, Scott" userId="a7e9a9af-a98c-4960-bcc6-a35ae229bb6f" providerId="ADAL" clId="{27B4ECB0-964D-4E69-826C-6A03C2FA8D0B}" dt="2021-09-30T16:46:58.183" v="802" actId="478"/>
          <ac:picMkLst>
            <pc:docMk/>
            <pc:sldMk cId="3461607339" sldId="360"/>
            <ac:picMk id="11" creationId="{E58DA041-F968-445A-8EA0-4FB9B7B035DB}"/>
          </ac:picMkLst>
        </pc:picChg>
        <pc:picChg chg="add del">
          <ac:chgData name="Neubauer, Scott" userId="a7e9a9af-a98c-4960-bcc6-a35ae229bb6f" providerId="ADAL" clId="{27B4ECB0-964D-4E69-826C-6A03C2FA8D0B}" dt="2021-09-30T16:47:57.822" v="804" actId="478"/>
          <ac:picMkLst>
            <pc:docMk/>
            <pc:sldMk cId="3461607339" sldId="360"/>
            <ac:picMk id="12" creationId="{43BD6A18-3AA9-4C9C-9312-933B8CE0B641}"/>
          </ac:picMkLst>
        </pc:picChg>
        <pc:picChg chg="add">
          <ac:chgData name="Neubauer, Scott" userId="a7e9a9af-a98c-4960-bcc6-a35ae229bb6f" providerId="ADAL" clId="{27B4ECB0-964D-4E69-826C-6A03C2FA8D0B}" dt="2021-09-30T16:47:59.365" v="805"/>
          <ac:picMkLst>
            <pc:docMk/>
            <pc:sldMk cId="3461607339" sldId="360"/>
            <ac:picMk id="13" creationId="{3FFCD5EE-5F45-4E54-BC25-939A773DD911}"/>
          </ac:picMkLst>
        </pc:picChg>
      </pc:sldChg>
      <pc:sldChg chg="addSp delSp modSp add mod">
        <pc:chgData name="Neubauer, Scott" userId="a7e9a9af-a98c-4960-bcc6-a35ae229bb6f" providerId="ADAL" clId="{27B4ECB0-964D-4E69-826C-6A03C2FA8D0B}" dt="2021-09-30T12:59:48.452" v="531" actId="1076"/>
        <pc:sldMkLst>
          <pc:docMk/>
          <pc:sldMk cId="2781228001" sldId="361"/>
        </pc:sldMkLst>
        <pc:picChg chg="add mod">
          <ac:chgData name="Neubauer, Scott" userId="a7e9a9af-a98c-4960-bcc6-a35ae229bb6f" providerId="ADAL" clId="{27B4ECB0-964D-4E69-826C-6A03C2FA8D0B}" dt="2021-09-30T12:59:48.452" v="531" actId="1076"/>
          <ac:picMkLst>
            <pc:docMk/>
            <pc:sldMk cId="2781228001" sldId="361"/>
            <ac:picMk id="3" creationId="{95EE1171-6931-4972-8ECA-0FF4B47E5811}"/>
          </ac:picMkLst>
        </pc:picChg>
        <pc:picChg chg="del">
          <ac:chgData name="Neubauer, Scott" userId="a7e9a9af-a98c-4960-bcc6-a35ae229bb6f" providerId="ADAL" clId="{27B4ECB0-964D-4E69-826C-6A03C2FA8D0B}" dt="2021-09-30T12:59:41.512" v="528" actId="478"/>
          <ac:picMkLst>
            <pc:docMk/>
            <pc:sldMk cId="2781228001" sldId="361"/>
            <ac:picMk id="4" creationId="{1AA40BF5-07B8-4A9C-BE91-1E19A23B22E1}"/>
          </ac:picMkLst>
        </pc:picChg>
      </pc:sldChg>
      <pc:sldChg chg="addSp modSp new mod ord">
        <pc:chgData name="Neubauer, Scott" userId="a7e9a9af-a98c-4960-bcc6-a35ae229bb6f" providerId="ADAL" clId="{27B4ECB0-964D-4E69-826C-6A03C2FA8D0B}" dt="2021-09-30T13:14:20.291" v="754" actId="1076"/>
        <pc:sldMkLst>
          <pc:docMk/>
          <pc:sldMk cId="3804192912" sldId="362"/>
        </pc:sldMkLst>
        <pc:picChg chg="add mod">
          <ac:chgData name="Neubauer, Scott" userId="a7e9a9af-a98c-4960-bcc6-a35ae229bb6f" providerId="ADAL" clId="{27B4ECB0-964D-4E69-826C-6A03C2FA8D0B}" dt="2021-09-30T13:14:20.291" v="754" actId="1076"/>
          <ac:picMkLst>
            <pc:docMk/>
            <pc:sldMk cId="3804192912" sldId="362"/>
            <ac:picMk id="3" creationId="{6848E6F8-D333-4ECD-BC07-62219F063582}"/>
          </ac:picMkLst>
        </pc:picChg>
      </pc:sldChg>
      <pc:sldChg chg="addSp delSp add del mod">
        <pc:chgData name="Neubauer, Scott" userId="a7e9a9af-a98c-4960-bcc6-a35ae229bb6f" providerId="ADAL" clId="{27B4ECB0-964D-4E69-826C-6A03C2FA8D0B}" dt="2021-09-30T13:26:50.470" v="759" actId="47"/>
        <pc:sldMkLst>
          <pc:docMk/>
          <pc:sldMk cId="2213346166" sldId="363"/>
        </pc:sldMkLst>
        <pc:spChg chg="del">
          <ac:chgData name="Neubauer, Scott" userId="a7e9a9af-a98c-4960-bcc6-a35ae229bb6f" providerId="ADAL" clId="{27B4ECB0-964D-4E69-826C-6A03C2FA8D0B}" dt="2021-09-30T13:26:03.126" v="757" actId="478"/>
          <ac:spMkLst>
            <pc:docMk/>
            <pc:sldMk cId="2213346166" sldId="363"/>
            <ac:spMk id="8" creationId="{E313D8F8-69AC-49CE-97D6-12B7EE7215A6}"/>
          </ac:spMkLst>
        </pc:spChg>
        <pc:picChg chg="add">
          <ac:chgData name="Neubauer, Scott" userId="a7e9a9af-a98c-4960-bcc6-a35ae229bb6f" providerId="ADAL" clId="{27B4ECB0-964D-4E69-826C-6A03C2FA8D0B}" dt="2021-09-30T13:26:04.847" v="758"/>
          <ac:picMkLst>
            <pc:docMk/>
            <pc:sldMk cId="2213346166" sldId="363"/>
            <ac:picMk id="2" creationId="{BBBA23A3-669F-4330-9111-6A894D0E1E6E}"/>
          </ac:picMkLst>
        </pc:picChg>
        <pc:picChg chg="del">
          <ac:chgData name="Neubauer, Scott" userId="a7e9a9af-a98c-4960-bcc6-a35ae229bb6f" providerId="ADAL" clId="{27B4ECB0-964D-4E69-826C-6A03C2FA8D0B}" dt="2021-09-30T13:25:24.633" v="756" actId="478"/>
          <ac:picMkLst>
            <pc:docMk/>
            <pc:sldMk cId="2213346166" sldId="363"/>
            <ac:picMk id="3" creationId="{10516E2B-02FA-4914-9922-0BC997BA2754}"/>
          </ac:picMkLst>
        </pc:picChg>
      </pc:sldChg>
      <pc:sldChg chg="addSp delSp add mod modTransition">
        <pc:chgData name="Neubauer, Scott" userId="a7e9a9af-a98c-4960-bcc6-a35ae229bb6f" providerId="ADAL" clId="{27B4ECB0-964D-4E69-826C-6A03C2FA8D0B}" dt="2021-09-30T16:03:47.764" v="786"/>
        <pc:sldMkLst>
          <pc:docMk/>
          <pc:sldMk cId="3270054386" sldId="363"/>
        </pc:sldMkLst>
        <pc:spChg chg="del">
          <ac:chgData name="Neubauer, Scott" userId="a7e9a9af-a98c-4960-bcc6-a35ae229bb6f" providerId="ADAL" clId="{27B4ECB0-964D-4E69-826C-6A03C2FA8D0B}" dt="2021-09-30T13:27:19.641" v="764" actId="478"/>
          <ac:spMkLst>
            <pc:docMk/>
            <pc:sldMk cId="3270054386" sldId="363"/>
            <ac:spMk id="8" creationId="{E313D8F8-69AC-49CE-97D6-12B7EE7215A6}"/>
          </ac:spMkLst>
        </pc:spChg>
        <pc:picChg chg="add del">
          <ac:chgData name="Neubauer, Scott" userId="a7e9a9af-a98c-4960-bcc6-a35ae229bb6f" providerId="ADAL" clId="{27B4ECB0-964D-4E69-826C-6A03C2FA8D0B}" dt="2021-09-30T13:31:22.531" v="771" actId="478"/>
          <ac:picMkLst>
            <pc:docMk/>
            <pc:sldMk cId="3270054386" sldId="363"/>
            <ac:picMk id="2" creationId="{3DD74EF9-5794-4FC6-B47C-CCF3DECC3F31}"/>
          </ac:picMkLst>
        </pc:picChg>
        <pc:picChg chg="del">
          <ac:chgData name="Neubauer, Scott" userId="a7e9a9af-a98c-4960-bcc6-a35ae229bb6f" providerId="ADAL" clId="{27B4ECB0-964D-4E69-826C-6A03C2FA8D0B}" dt="2021-09-30T13:27:15.577" v="763" actId="478"/>
          <ac:picMkLst>
            <pc:docMk/>
            <pc:sldMk cId="3270054386" sldId="363"/>
            <ac:picMk id="3" creationId="{10516E2B-02FA-4914-9922-0BC997BA2754}"/>
          </ac:picMkLst>
        </pc:picChg>
        <pc:picChg chg="add">
          <ac:chgData name="Neubauer, Scott" userId="a7e9a9af-a98c-4960-bcc6-a35ae229bb6f" providerId="ADAL" clId="{27B4ECB0-964D-4E69-826C-6A03C2FA8D0B}" dt="2021-09-30T13:31:24.330" v="772"/>
          <ac:picMkLst>
            <pc:docMk/>
            <pc:sldMk cId="3270054386" sldId="363"/>
            <ac:picMk id="4" creationId="{14DB76AC-05CA-43F0-9A20-5B4020B26C81}"/>
          </ac:picMkLst>
        </pc:picChg>
      </pc:sldChg>
      <pc:sldChg chg="addSp delSp modSp add mod">
        <pc:chgData name="Neubauer, Scott" userId="a7e9a9af-a98c-4960-bcc6-a35ae229bb6f" providerId="ADAL" clId="{27B4ECB0-964D-4E69-826C-6A03C2FA8D0B}" dt="2021-09-30T19:19:38.682" v="1119" actId="1076"/>
        <pc:sldMkLst>
          <pc:docMk/>
          <pc:sldMk cId="2444547232" sldId="364"/>
        </pc:sldMkLst>
        <pc:spChg chg="mod">
          <ac:chgData name="Neubauer, Scott" userId="a7e9a9af-a98c-4960-bcc6-a35ae229bb6f" providerId="ADAL" clId="{27B4ECB0-964D-4E69-826C-6A03C2FA8D0B}" dt="2021-09-30T19:18:33.456" v="1115" actId="20577"/>
          <ac:spMkLst>
            <pc:docMk/>
            <pc:sldMk cId="2444547232" sldId="364"/>
            <ac:spMk id="5" creationId="{F7C47EF0-1103-4F10-882B-8CC0F2EFB9B7}"/>
          </ac:spMkLst>
        </pc:spChg>
        <pc:picChg chg="del">
          <ac:chgData name="Neubauer, Scott" userId="a7e9a9af-a98c-4960-bcc6-a35ae229bb6f" providerId="ADAL" clId="{27B4ECB0-964D-4E69-826C-6A03C2FA8D0B}" dt="2021-09-30T19:18:25.872" v="1110" actId="478"/>
          <ac:picMkLst>
            <pc:docMk/>
            <pc:sldMk cId="2444547232" sldId="364"/>
            <ac:picMk id="2" creationId="{0F705C6C-8FC2-4360-A6F5-48F96AAB1144}"/>
          </ac:picMkLst>
        </pc:picChg>
        <pc:picChg chg="add mod">
          <ac:chgData name="Neubauer, Scott" userId="a7e9a9af-a98c-4960-bcc6-a35ae229bb6f" providerId="ADAL" clId="{27B4ECB0-964D-4E69-826C-6A03C2FA8D0B}" dt="2021-09-30T19:19:38.682" v="1119" actId="1076"/>
          <ac:picMkLst>
            <pc:docMk/>
            <pc:sldMk cId="2444547232" sldId="364"/>
            <ac:picMk id="3" creationId="{6F506AD3-04C9-4D91-9D14-CBE1A75037AB}"/>
          </ac:picMkLst>
        </pc:picChg>
      </pc:sldChg>
    </pc:docChg>
  </pc:docChgLst>
  <pc:docChgLst>
    <pc:chgData name="Neubauer, Scott" userId="a7e9a9af-a98c-4960-bcc6-a35ae229bb6f" providerId="ADAL" clId="{64D3F1F5-CFF9-4A08-9BCA-C9BCD4278817}"/>
    <pc:docChg chg="custSel modSld">
      <pc:chgData name="Neubauer, Scott" userId="a7e9a9af-a98c-4960-bcc6-a35ae229bb6f" providerId="ADAL" clId="{64D3F1F5-CFF9-4A08-9BCA-C9BCD4278817}" dt="2021-10-01T19:15:49.965" v="183" actId="20577"/>
      <pc:docMkLst>
        <pc:docMk/>
      </pc:docMkLst>
      <pc:sldChg chg="modSp mod">
        <pc:chgData name="Neubauer, Scott" userId="a7e9a9af-a98c-4960-bcc6-a35ae229bb6f" providerId="ADAL" clId="{64D3F1F5-CFF9-4A08-9BCA-C9BCD4278817}" dt="2021-08-20T12:19:32.127" v="19" actId="20577"/>
        <pc:sldMkLst>
          <pc:docMk/>
          <pc:sldMk cId="2095332901" sldId="257"/>
        </pc:sldMkLst>
        <pc:spChg chg="mod">
          <ac:chgData name="Neubauer, Scott" userId="a7e9a9af-a98c-4960-bcc6-a35ae229bb6f" providerId="ADAL" clId="{64D3F1F5-CFF9-4A08-9BCA-C9BCD4278817}" dt="2021-08-20T12:19:32.127" v="19" actId="20577"/>
          <ac:spMkLst>
            <pc:docMk/>
            <pc:sldMk cId="2095332901" sldId="257"/>
            <ac:spMk id="3" creationId="{00000000-0000-0000-0000-000000000000}"/>
          </ac:spMkLst>
        </pc:spChg>
      </pc:sldChg>
      <pc:sldChg chg="modSp mod">
        <pc:chgData name="Neubauer, Scott" userId="a7e9a9af-a98c-4960-bcc6-a35ae229bb6f" providerId="ADAL" clId="{64D3F1F5-CFF9-4A08-9BCA-C9BCD4278817}" dt="2021-08-20T12:20:18.640" v="40" actId="6549"/>
        <pc:sldMkLst>
          <pc:docMk/>
          <pc:sldMk cId="3092160258" sldId="269"/>
        </pc:sldMkLst>
        <pc:spChg chg="mod">
          <ac:chgData name="Neubauer, Scott" userId="a7e9a9af-a98c-4960-bcc6-a35ae229bb6f" providerId="ADAL" clId="{64D3F1F5-CFF9-4A08-9BCA-C9BCD4278817}" dt="2021-08-20T12:20:18.640" v="40" actId="6549"/>
          <ac:spMkLst>
            <pc:docMk/>
            <pc:sldMk cId="3092160258" sldId="269"/>
            <ac:spMk id="7" creationId="{00000000-0000-0000-0000-000000000000}"/>
          </ac:spMkLst>
        </pc:spChg>
      </pc:sldChg>
      <pc:sldChg chg="modSp mod modNotesTx">
        <pc:chgData name="Neubauer, Scott" userId="a7e9a9af-a98c-4960-bcc6-a35ae229bb6f" providerId="ADAL" clId="{64D3F1F5-CFF9-4A08-9BCA-C9BCD4278817}" dt="2021-08-20T12:31:23.489" v="92" actId="20577"/>
        <pc:sldMkLst>
          <pc:docMk/>
          <pc:sldMk cId="2410989778" sldId="271"/>
        </pc:sldMkLst>
        <pc:spChg chg="mod">
          <ac:chgData name="Neubauer, Scott" userId="a7e9a9af-a98c-4960-bcc6-a35ae229bb6f" providerId="ADAL" clId="{64D3F1F5-CFF9-4A08-9BCA-C9BCD4278817}" dt="2021-08-20T12:31:23.489" v="92" actId="20577"/>
          <ac:spMkLst>
            <pc:docMk/>
            <pc:sldMk cId="2410989778" sldId="271"/>
            <ac:spMk id="5" creationId="{00000000-0000-0000-0000-000000000000}"/>
          </ac:spMkLst>
        </pc:spChg>
      </pc:sldChg>
      <pc:sldChg chg="modNotesTx">
        <pc:chgData name="Neubauer, Scott" userId="a7e9a9af-a98c-4960-bcc6-a35ae229bb6f" providerId="ADAL" clId="{64D3F1F5-CFF9-4A08-9BCA-C9BCD4278817}" dt="2021-08-20T12:59:24.686" v="116" actId="20577"/>
        <pc:sldMkLst>
          <pc:docMk/>
          <pc:sldMk cId="4037468676" sldId="297"/>
        </pc:sldMkLst>
      </pc:sldChg>
      <pc:sldChg chg="modSp mod">
        <pc:chgData name="Neubauer, Scott" userId="a7e9a9af-a98c-4960-bcc6-a35ae229bb6f" providerId="ADAL" clId="{64D3F1F5-CFF9-4A08-9BCA-C9BCD4278817}" dt="2021-10-01T19:15:49.965" v="183" actId="20577"/>
        <pc:sldMkLst>
          <pc:docMk/>
          <pc:sldMk cId="2725305326" sldId="313"/>
        </pc:sldMkLst>
        <pc:spChg chg="mod">
          <ac:chgData name="Neubauer, Scott" userId="a7e9a9af-a98c-4960-bcc6-a35ae229bb6f" providerId="ADAL" clId="{64D3F1F5-CFF9-4A08-9BCA-C9BCD4278817}" dt="2021-10-01T19:15:49.965" v="183" actId="20577"/>
          <ac:spMkLst>
            <pc:docMk/>
            <pc:sldMk cId="2725305326" sldId="313"/>
            <ac:spMk id="5" creationId="{00000000-0000-0000-0000-000000000000}"/>
          </ac:spMkLst>
        </pc:spChg>
      </pc:sldChg>
      <pc:sldChg chg="mod modShow">
        <pc:chgData name="Neubauer, Scott" userId="a7e9a9af-a98c-4960-bcc6-a35ae229bb6f" providerId="ADAL" clId="{64D3F1F5-CFF9-4A08-9BCA-C9BCD4278817}" dt="2021-08-20T12:20:46.216" v="42" actId="729"/>
        <pc:sldMkLst>
          <pc:docMk/>
          <pc:sldMk cId="3959973587" sldId="314"/>
        </pc:sldMkLst>
      </pc:sldChg>
      <pc:sldChg chg="mod modShow">
        <pc:chgData name="Neubauer, Scott" userId="a7e9a9af-a98c-4960-bcc6-a35ae229bb6f" providerId="ADAL" clId="{64D3F1F5-CFF9-4A08-9BCA-C9BCD4278817}" dt="2021-08-20T12:20:46.216" v="42" actId="729"/>
        <pc:sldMkLst>
          <pc:docMk/>
          <pc:sldMk cId="3954183032" sldId="315"/>
        </pc:sldMkLst>
      </pc:sldChg>
      <pc:sldChg chg="mod modShow">
        <pc:chgData name="Neubauer, Scott" userId="a7e9a9af-a98c-4960-bcc6-a35ae229bb6f" providerId="ADAL" clId="{64D3F1F5-CFF9-4A08-9BCA-C9BCD4278817}" dt="2021-08-20T12:20:46.216" v="42" actId="729"/>
        <pc:sldMkLst>
          <pc:docMk/>
          <pc:sldMk cId="3816474474" sldId="316"/>
        </pc:sldMkLst>
      </pc:sldChg>
      <pc:sldChg chg="mod modShow">
        <pc:chgData name="Neubauer, Scott" userId="a7e9a9af-a98c-4960-bcc6-a35ae229bb6f" providerId="ADAL" clId="{64D3F1F5-CFF9-4A08-9BCA-C9BCD4278817}" dt="2021-08-20T12:20:46.216" v="42" actId="729"/>
        <pc:sldMkLst>
          <pc:docMk/>
          <pc:sldMk cId="2967010409" sldId="317"/>
        </pc:sldMkLst>
      </pc:sldChg>
      <pc:sldChg chg="mod modShow">
        <pc:chgData name="Neubauer, Scott" userId="a7e9a9af-a98c-4960-bcc6-a35ae229bb6f" providerId="ADAL" clId="{64D3F1F5-CFF9-4A08-9BCA-C9BCD4278817}" dt="2021-08-20T12:20:46.216" v="42" actId="729"/>
        <pc:sldMkLst>
          <pc:docMk/>
          <pc:sldMk cId="1989655934" sldId="318"/>
        </pc:sldMkLst>
      </pc:sldChg>
      <pc:sldChg chg="mod modShow">
        <pc:chgData name="Neubauer, Scott" userId="a7e9a9af-a98c-4960-bcc6-a35ae229bb6f" providerId="ADAL" clId="{64D3F1F5-CFF9-4A08-9BCA-C9BCD4278817}" dt="2021-08-20T12:20:46.216" v="42" actId="729"/>
        <pc:sldMkLst>
          <pc:docMk/>
          <pc:sldMk cId="419035830" sldId="319"/>
        </pc:sldMkLst>
      </pc:sldChg>
      <pc:sldChg chg="mod modShow">
        <pc:chgData name="Neubauer, Scott" userId="a7e9a9af-a98c-4960-bcc6-a35ae229bb6f" providerId="ADAL" clId="{64D3F1F5-CFF9-4A08-9BCA-C9BCD4278817}" dt="2021-08-20T12:20:46.216" v="42" actId="729"/>
        <pc:sldMkLst>
          <pc:docMk/>
          <pc:sldMk cId="3459424903" sldId="320"/>
        </pc:sldMkLst>
      </pc:sldChg>
      <pc:sldChg chg="mod modShow">
        <pc:chgData name="Neubauer, Scott" userId="a7e9a9af-a98c-4960-bcc6-a35ae229bb6f" providerId="ADAL" clId="{64D3F1F5-CFF9-4A08-9BCA-C9BCD4278817}" dt="2021-08-20T12:20:46.216" v="42" actId="729"/>
        <pc:sldMkLst>
          <pc:docMk/>
          <pc:sldMk cId="402855582" sldId="321"/>
        </pc:sldMkLst>
      </pc:sldChg>
      <pc:sldChg chg="mod modShow">
        <pc:chgData name="Neubauer, Scott" userId="a7e9a9af-a98c-4960-bcc6-a35ae229bb6f" providerId="ADAL" clId="{64D3F1F5-CFF9-4A08-9BCA-C9BCD4278817}" dt="2021-08-20T12:20:46.216" v="42" actId="729"/>
        <pc:sldMkLst>
          <pc:docMk/>
          <pc:sldMk cId="1611037708" sldId="323"/>
        </pc:sldMkLst>
      </pc:sldChg>
      <pc:sldChg chg="mod modShow">
        <pc:chgData name="Neubauer, Scott" userId="a7e9a9af-a98c-4960-bcc6-a35ae229bb6f" providerId="ADAL" clId="{64D3F1F5-CFF9-4A08-9BCA-C9BCD4278817}" dt="2021-08-20T12:20:37.735" v="41" actId="729"/>
        <pc:sldMkLst>
          <pc:docMk/>
          <pc:sldMk cId="1833724082" sldId="324"/>
        </pc:sldMkLst>
      </pc:sldChg>
      <pc:sldChg chg="addSp delSp mod modNotesTx">
        <pc:chgData name="Neubauer, Scott" userId="a7e9a9af-a98c-4960-bcc6-a35ae229bb6f" providerId="ADAL" clId="{64D3F1F5-CFF9-4A08-9BCA-C9BCD4278817}" dt="2021-08-20T15:28:55.025" v="134"/>
        <pc:sldMkLst>
          <pc:docMk/>
          <pc:sldMk cId="74495784" sldId="326"/>
        </pc:sldMkLst>
        <pc:picChg chg="del">
          <ac:chgData name="Neubauer, Scott" userId="a7e9a9af-a98c-4960-bcc6-a35ae229bb6f" providerId="ADAL" clId="{64D3F1F5-CFF9-4A08-9BCA-C9BCD4278817}" dt="2021-08-20T15:27:05.929" v="131" actId="478"/>
          <ac:picMkLst>
            <pc:docMk/>
            <pc:sldMk cId="74495784" sldId="326"/>
            <ac:picMk id="2" creationId="{A9334BE2-A0E5-4F19-90A7-05796895D2FD}"/>
          </ac:picMkLst>
        </pc:picChg>
        <pc:picChg chg="add">
          <ac:chgData name="Neubauer, Scott" userId="a7e9a9af-a98c-4960-bcc6-a35ae229bb6f" providerId="ADAL" clId="{64D3F1F5-CFF9-4A08-9BCA-C9BCD4278817}" dt="2021-08-20T15:27:08.345" v="132"/>
          <ac:picMkLst>
            <pc:docMk/>
            <pc:sldMk cId="74495784" sldId="326"/>
            <ac:picMk id="3" creationId="{9259F130-48A3-4EB6-ABED-FB5C9D641871}"/>
          </ac:picMkLst>
        </pc:picChg>
      </pc:sldChg>
      <pc:sldChg chg="addSp delSp modSp mod modNotesTx">
        <pc:chgData name="Neubauer, Scott" userId="a7e9a9af-a98c-4960-bcc6-a35ae229bb6f" providerId="ADAL" clId="{64D3F1F5-CFF9-4A08-9BCA-C9BCD4278817}" dt="2021-08-20T15:37:58.122" v="169" actId="20577"/>
        <pc:sldMkLst>
          <pc:docMk/>
          <pc:sldMk cId="3968365089" sldId="327"/>
        </pc:sldMkLst>
        <pc:graphicFrameChg chg="add del mod">
          <ac:chgData name="Neubauer, Scott" userId="a7e9a9af-a98c-4960-bcc6-a35ae229bb6f" providerId="ADAL" clId="{64D3F1F5-CFF9-4A08-9BCA-C9BCD4278817}" dt="2021-08-20T15:30:07.684" v="143" actId="478"/>
          <ac:graphicFrameMkLst>
            <pc:docMk/>
            <pc:sldMk cId="3968365089" sldId="327"/>
            <ac:graphicFrameMk id="4" creationId="{3284338C-56FE-493F-B73A-D238EF94DF75}"/>
          </ac:graphicFrameMkLst>
        </pc:graphicFrameChg>
        <pc:picChg chg="add mod">
          <ac:chgData name="Neubauer, Scott" userId="a7e9a9af-a98c-4960-bcc6-a35ae229bb6f" providerId="ADAL" clId="{64D3F1F5-CFF9-4A08-9BCA-C9BCD4278817}" dt="2021-08-20T15:29:34.953" v="140" actId="1076"/>
          <ac:picMkLst>
            <pc:docMk/>
            <pc:sldMk cId="3968365089" sldId="327"/>
            <ac:picMk id="2" creationId="{6A8A1446-7AD8-4E7E-A42D-15B008081921}"/>
          </ac:picMkLst>
        </pc:picChg>
        <pc:picChg chg="del">
          <ac:chgData name="Neubauer, Scott" userId="a7e9a9af-a98c-4960-bcc6-a35ae229bb6f" providerId="ADAL" clId="{64D3F1F5-CFF9-4A08-9BCA-C9BCD4278817}" dt="2021-08-20T15:29:20.757" v="135" actId="478"/>
          <ac:picMkLst>
            <pc:docMk/>
            <pc:sldMk cId="3968365089" sldId="327"/>
            <ac:picMk id="3" creationId="{66304D8E-DF28-496D-939F-019D1A72F2CB}"/>
          </ac:picMkLst>
        </pc:picChg>
      </pc:sldChg>
      <pc:sldChg chg="mod modShow">
        <pc:chgData name="Neubauer, Scott" userId="a7e9a9af-a98c-4960-bcc6-a35ae229bb6f" providerId="ADAL" clId="{64D3F1F5-CFF9-4A08-9BCA-C9BCD4278817}" dt="2021-08-20T12:20:46.216" v="42" actId="729"/>
        <pc:sldMkLst>
          <pc:docMk/>
          <pc:sldMk cId="427535125" sldId="331"/>
        </pc:sldMkLst>
      </pc:sldChg>
      <pc:sldChg chg="modNotesTx">
        <pc:chgData name="Neubauer, Scott" userId="a7e9a9af-a98c-4960-bcc6-a35ae229bb6f" providerId="ADAL" clId="{64D3F1F5-CFF9-4A08-9BCA-C9BCD4278817}" dt="2021-08-20T13:02:44.317" v="130" actId="6549"/>
        <pc:sldMkLst>
          <pc:docMk/>
          <pc:sldMk cId="174724404" sldId="346"/>
        </pc:sldMkLst>
      </pc:sldChg>
      <pc:sldChg chg="addSp delSp modSp mod">
        <pc:chgData name="Neubauer, Scott" userId="a7e9a9af-a98c-4960-bcc6-a35ae229bb6f" providerId="ADAL" clId="{64D3F1F5-CFF9-4A08-9BCA-C9BCD4278817}" dt="2021-09-10T13:24:37.762" v="173" actId="1076"/>
        <pc:sldMkLst>
          <pc:docMk/>
          <pc:sldMk cId="2939599350" sldId="354"/>
        </pc:sldMkLst>
        <pc:picChg chg="add mod">
          <ac:chgData name="Neubauer, Scott" userId="a7e9a9af-a98c-4960-bcc6-a35ae229bb6f" providerId="ADAL" clId="{64D3F1F5-CFF9-4A08-9BCA-C9BCD4278817}" dt="2021-09-10T13:24:37.762" v="173" actId="1076"/>
          <ac:picMkLst>
            <pc:docMk/>
            <pc:sldMk cId="2939599350" sldId="354"/>
            <ac:picMk id="2" creationId="{DE5800CD-D18C-4F83-9EE9-B04847EFA189}"/>
          </ac:picMkLst>
        </pc:picChg>
        <pc:picChg chg="del">
          <ac:chgData name="Neubauer, Scott" userId="a7e9a9af-a98c-4960-bcc6-a35ae229bb6f" providerId="ADAL" clId="{64D3F1F5-CFF9-4A08-9BCA-C9BCD4278817}" dt="2021-09-10T13:24:17.563" v="170" actId="478"/>
          <ac:picMkLst>
            <pc:docMk/>
            <pc:sldMk cId="2939599350" sldId="354"/>
            <ac:picMk id="7" creationId="{B8A2DE78-0CE7-4FB2-94CD-F3EA2BC5DA3C}"/>
          </ac:picMkLst>
        </pc:picChg>
      </pc:sldChg>
      <pc:sldChg chg="mod modShow">
        <pc:chgData name="Neubauer, Scott" userId="a7e9a9af-a98c-4960-bcc6-a35ae229bb6f" providerId="ADAL" clId="{64D3F1F5-CFF9-4A08-9BCA-C9BCD4278817}" dt="2021-10-01T18:34:25.413" v="174" actId="729"/>
        <pc:sldMkLst>
          <pc:docMk/>
          <pc:sldMk cId="2444547232" sldId="364"/>
        </pc:sldMkLst>
      </pc:sldChg>
    </pc:docChg>
  </pc:docChgLst>
  <pc:docChgLst>
    <pc:chgData name="Neubauer, Scott" userId="a7e9a9af-a98c-4960-bcc6-a35ae229bb6f" providerId="ADAL" clId="{FAA2EEFB-B08A-49C2-B914-11EDB5E0790B}"/>
    <pc:docChg chg="undo custSel addSld delSld modSld sldOrd">
      <pc:chgData name="Neubauer, Scott" userId="a7e9a9af-a98c-4960-bcc6-a35ae229bb6f" providerId="ADAL" clId="{FAA2EEFB-B08A-49C2-B914-11EDB5E0790B}" dt="2021-08-26T20:44:49.328" v="239"/>
      <pc:docMkLst>
        <pc:docMk/>
      </pc:docMkLst>
      <pc:sldChg chg="modNotesTx">
        <pc:chgData name="Neubauer, Scott" userId="a7e9a9af-a98c-4960-bcc6-a35ae229bb6f" providerId="ADAL" clId="{FAA2EEFB-B08A-49C2-B914-11EDB5E0790B}" dt="2021-08-26T16:12:29.594" v="155" actId="20577"/>
        <pc:sldMkLst>
          <pc:docMk/>
          <pc:sldMk cId="2410989778" sldId="271"/>
        </pc:sldMkLst>
      </pc:sldChg>
      <pc:sldChg chg="modSp mod">
        <pc:chgData name="Neubauer, Scott" userId="a7e9a9af-a98c-4960-bcc6-a35ae229bb6f" providerId="ADAL" clId="{FAA2EEFB-B08A-49C2-B914-11EDB5E0790B}" dt="2021-08-26T16:13:56.016" v="157" actId="20577"/>
        <pc:sldMkLst>
          <pc:docMk/>
          <pc:sldMk cId="4037468676" sldId="297"/>
        </pc:sldMkLst>
        <pc:spChg chg="mod">
          <ac:chgData name="Neubauer, Scott" userId="a7e9a9af-a98c-4960-bcc6-a35ae229bb6f" providerId="ADAL" clId="{FAA2EEFB-B08A-49C2-B914-11EDB5E0790B}" dt="2021-08-26T16:13:56.016" v="157" actId="20577"/>
          <ac:spMkLst>
            <pc:docMk/>
            <pc:sldMk cId="4037468676" sldId="297"/>
            <ac:spMk id="5" creationId="{00000000-0000-0000-0000-000000000000}"/>
          </ac:spMkLst>
        </pc:spChg>
      </pc:sldChg>
      <pc:sldChg chg="ord">
        <pc:chgData name="Neubauer, Scott" userId="a7e9a9af-a98c-4960-bcc6-a35ae229bb6f" providerId="ADAL" clId="{FAA2EEFB-B08A-49C2-B914-11EDB5E0790B}" dt="2021-08-26T20:44:49.328" v="239"/>
        <pc:sldMkLst>
          <pc:docMk/>
          <pc:sldMk cId="904848324" sldId="299"/>
        </pc:sldMkLst>
      </pc:sldChg>
      <pc:sldChg chg="addSp delSp modSp mod modNotesTx">
        <pc:chgData name="Neubauer, Scott" userId="a7e9a9af-a98c-4960-bcc6-a35ae229bb6f" providerId="ADAL" clId="{FAA2EEFB-B08A-49C2-B914-11EDB5E0790B}" dt="2021-08-26T20:37:02.756" v="224" actId="6549"/>
        <pc:sldMkLst>
          <pc:docMk/>
          <pc:sldMk cId="1733035293" sldId="307"/>
        </pc:sldMkLst>
        <pc:spChg chg="mod ord">
          <ac:chgData name="Neubauer, Scott" userId="a7e9a9af-a98c-4960-bcc6-a35ae229bb6f" providerId="ADAL" clId="{FAA2EEFB-B08A-49C2-B914-11EDB5E0790B}" dt="2021-08-26T20:25:01.563" v="171" actId="1076"/>
          <ac:spMkLst>
            <pc:docMk/>
            <pc:sldMk cId="1733035293" sldId="307"/>
            <ac:spMk id="2" creationId="{F2C5B58B-9B08-40C6-8BB1-04FF77C7E99D}"/>
          </ac:spMkLst>
        </pc:spChg>
        <pc:picChg chg="add mod">
          <ac:chgData name="Neubauer, Scott" userId="a7e9a9af-a98c-4960-bcc6-a35ae229bb6f" providerId="ADAL" clId="{FAA2EEFB-B08A-49C2-B914-11EDB5E0790B}" dt="2021-08-26T20:25:06.210" v="172" actId="1076"/>
          <ac:picMkLst>
            <pc:docMk/>
            <pc:sldMk cId="1733035293" sldId="307"/>
            <ac:picMk id="3" creationId="{50F9E0D1-EE1D-4F4A-A428-62D326678644}"/>
          </ac:picMkLst>
        </pc:picChg>
        <pc:picChg chg="del">
          <ac:chgData name="Neubauer, Scott" userId="a7e9a9af-a98c-4960-bcc6-a35ae229bb6f" providerId="ADAL" clId="{FAA2EEFB-B08A-49C2-B914-11EDB5E0790B}" dt="2021-08-26T20:23:54.017" v="159" actId="478"/>
          <ac:picMkLst>
            <pc:docMk/>
            <pc:sldMk cId="1733035293" sldId="307"/>
            <ac:picMk id="7" creationId="{D4FE2C8F-7D5E-4DF3-B35E-A11876771AD6}"/>
          </ac:picMkLst>
        </pc:picChg>
      </pc:sldChg>
      <pc:sldChg chg="ord modTransition">
        <pc:chgData name="Neubauer, Scott" userId="a7e9a9af-a98c-4960-bcc6-a35ae229bb6f" providerId="ADAL" clId="{FAA2EEFB-B08A-49C2-B914-11EDB5E0790B}" dt="2021-08-26T20:44:00.353" v="235"/>
        <pc:sldMkLst>
          <pc:docMk/>
          <pc:sldMk cId="1833724082" sldId="324"/>
        </pc:sldMkLst>
      </pc:sldChg>
      <pc:sldChg chg="add del">
        <pc:chgData name="Neubauer, Scott" userId="a7e9a9af-a98c-4960-bcc6-a35ae229bb6f" providerId="ADAL" clId="{FAA2EEFB-B08A-49C2-B914-11EDB5E0790B}" dt="2021-08-25T12:57:22.949" v="5" actId="2696"/>
        <pc:sldMkLst>
          <pc:docMk/>
          <pc:sldMk cId="3968365089" sldId="327"/>
        </pc:sldMkLst>
      </pc:sldChg>
      <pc:sldChg chg="modTransition">
        <pc:chgData name="Neubauer, Scott" userId="a7e9a9af-a98c-4960-bcc6-a35ae229bb6f" providerId="ADAL" clId="{FAA2EEFB-B08A-49C2-B914-11EDB5E0790B}" dt="2021-08-26T20:38:10.115" v="227"/>
        <pc:sldMkLst>
          <pc:docMk/>
          <pc:sldMk cId="3315410894" sldId="329"/>
        </pc:sldMkLst>
      </pc:sldChg>
      <pc:sldChg chg="modTransition modNotesTx">
        <pc:chgData name="Neubauer, Scott" userId="a7e9a9af-a98c-4960-bcc6-a35ae229bb6f" providerId="ADAL" clId="{FAA2EEFB-B08A-49C2-B914-11EDB5E0790B}" dt="2021-08-26T20:37:33.093" v="225" actId="6549"/>
        <pc:sldMkLst>
          <pc:docMk/>
          <pc:sldMk cId="1667127279" sldId="338"/>
        </pc:sldMkLst>
      </pc:sldChg>
      <pc:sldChg chg="ord">
        <pc:chgData name="Neubauer, Scott" userId="a7e9a9af-a98c-4960-bcc6-a35ae229bb6f" providerId="ADAL" clId="{FAA2EEFB-B08A-49C2-B914-11EDB5E0790B}" dt="2021-08-26T20:44:12.880" v="237"/>
        <pc:sldMkLst>
          <pc:docMk/>
          <pc:sldMk cId="174724404" sldId="346"/>
        </pc:sldMkLst>
      </pc:sldChg>
      <pc:sldChg chg="modTransition">
        <pc:chgData name="Neubauer, Scott" userId="a7e9a9af-a98c-4960-bcc6-a35ae229bb6f" providerId="ADAL" clId="{FAA2EEFB-B08A-49C2-B914-11EDB5E0790B}" dt="2021-08-26T20:37:51.930" v="226"/>
        <pc:sldMkLst>
          <pc:docMk/>
          <pc:sldMk cId="1789360729" sldId="348"/>
        </pc:sldMkLst>
      </pc:sldChg>
      <pc:sldChg chg="modTransition">
        <pc:chgData name="Neubauer, Scott" userId="a7e9a9af-a98c-4960-bcc6-a35ae229bb6f" providerId="ADAL" clId="{FAA2EEFB-B08A-49C2-B914-11EDB5E0790B}" dt="2021-08-26T20:28:55.101" v="188"/>
        <pc:sldMkLst>
          <pc:docMk/>
          <pc:sldMk cId="2646021143" sldId="351"/>
        </pc:sldMkLst>
      </pc:sldChg>
      <pc:sldChg chg="modTransition">
        <pc:chgData name="Neubauer, Scott" userId="a7e9a9af-a98c-4960-bcc6-a35ae229bb6f" providerId="ADAL" clId="{FAA2EEFB-B08A-49C2-B914-11EDB5E0790B}" dt="2021-08-26T20:41:32.596" v="229"/>
        <pc:sldMkLst>
          <pc:docMk/>
          <pc:sldMk cId="2948501058" sldId="352"/>
        </pc:sldMkLst>
      </pc:sldChg>
      <pc:sldChg chg="new del">
        <pc:chgData name="Neubauer, Scott" userId="a7e9a9af-a98c-4960-bcc6-a35ae229bb6f" providerId="ADAL" clId="{FAA2EEFB-B08A-49C2-B914-11EDB5E0790B}" dt="2021-08-25T12:57:08.980" v="2" actId="47"/>
        <pc:sldMkLst>
          <pc:docMk/>
          <pc:sldMk cId="119389626" sldId="353"/>
        </pc:sldMkLst>
      </pc:sldChg>
      <pc:sldChg chg="addSp delSp modSp add mod modNotesTx">
        <pc:chgData name="Neubauer, Scott" userId="a7e9a9af-a98c-4960-bcc6-a35ae229bb6f" providerId="ADAL" clId="{FAA2EEFB-B08A-49C2-B914-11EDB5E0790B}" dt="2021-08-25T20:05:26.217" v="49" actId="6549"/>
        <pc:sldMkLst>
          <pc:docMk/>
          <pc:sldMk cId="2910748756" sldId="353"/>
        </pc:sldMkLst>
        <pc:picChg chg="del">
          <ac:chgData name="Neubauer, Scott" userId="a7e9a9af-a98c-4960-bcc6-a35ae229bb6f" providerId="ADAL" clId="{FAA2EEFB-B08A-49C2-B914-11EDB5E0790B}" dt="2021-08-25T12:57:30.237" v="7" actId="478"/>
          <ac:picMkLst>
            <pc:docMk/>
            <pc:sldMk cId="2910748756" sldId="353"/>
            <ac:picMk id="2" creationId="{6A8A1446-7AD8-4E7E-A42D-15B008081921}"/>
          </ac:picMkLst>
        </pc:picChg>
        <pc:picChg chg="add del mod">
          <ac:chgData name="Neubauer, Scott" userId="a7e9a9af-a98c-4960-bcc6-a35ae229bb6f" providerId="ADAL" clId="{FAA2EEFB-B08A-49C2-B914-11EDB5E0790B}" dt="2021-08-25T13:13:32.280" v="12" actId="478"/>
          <ac:picMkLst>
            <pc:docMk/>
            <pc:sldMk cId="2910748756" sldId="353"/>
            <ac:picMk id="3" creationId="{2416FFFF-5ABE-4FFB-8CC5-FD31F767D3CA}"/>
          </ac:picMkLst>
        </pc:picChg>
        <pc:picChg chg="add del mod">
          <ac:chgData name="Neubauer, Scott" userId="a7e9a9af-a98c-4960-bcc6-a35ae229bb6f" providerId="ADAL" clId="{FAA2EEFB-B08A-49C2-B914-11EDB5E0790B}" dt="2021-08-25T19:49:57.315" v="44" actId="478"/>
          <ac:picMkLst>
            <pc:docMk/>
            <pc:sldMk cId="2910748756" sldId="353"/>
            <ac:picMk id="4" creationId="{36CB6ACA-9EBC-4277-A5BC-DF64CBF52C12}"/>
          </ac:picMkLst>
        </pc:picChg>
        <pc:picChg chg="add mod">
          <ac:chgData name="Neubauer, Scott" userId="a7e9a9af-a98c-4960-bcc6-a35ae229bb6f" providerId="ADAL" clId="{FAA2EEFB-B08A-49C2-B914-11EDB5E0790B}" dt="2021-08-25T19:50:15.026" v="48" actId="1076"/>
          <ac:picMkLst>
            <pc:docMk/>
            <pc:sldMk cId="2910748756" sldId="353"/>
            <ac:picMk id="5" creationId="{A7014CE3-3BD5-4381-8024-A3FB6F9D6670}"/>
          </ac:picMkLst>
        </pc:picChg>
      </pc:sldChg>
      <pc:sldChg chg="add del">
        <pc:chgData name="Neubauer, Scott" userId="a7e9a9af-a98c-4960-bcc6-a35ae229bb6f" providerId="ADAL" clId="{FAA2EEFB-B08A-49C2-B914-11EDB5E0790B}" dt="2021-08-25T12:57:09.975" v="3" actId="47"/>
        <pc:sldMkLst>
          <pc:docMk/>
          <pc:sldMk cId="505224816" sldId="354"/>
        </pc:sldMkLst>
      </pc:sldChg>
      <pc:sldChg chg="addSp delSp modSp add mod modNotesTx">
        <pc:chgData name="Neubauer, Scott" userId="a7e9a9af-a98c-4960-bcc6-a35ae229bb6f" providerId="ADAL" clId="{FAA2EEFB-B08A-49C2-B914-11EDB5E0790B}" dt="2021-08-25T20:05:29.727" v="50" actId="6549"/>
        <pc:sldMkLst>
          <pc:docMk/>
          <pc:sldMk cId="2939599350" sldId="354"/>
        </pc:sldMkLst>
        <pc:picChg chg="add del mod">
          <ac:chgData name="Neubauer, Scott" userId="a7e9a9af-a98c-4960-bcc6-a35ae229bb6f" providerId="ADAL" clId="{FAA2EEFB-B08A-49C2-B914-11EDB5E0790B}" dt="2021-08-25T13:33:35.073" v="23" actId="478"/>
          <ac:picMkLst>
            <pc:docMk/>
            <pc:sldMk cId="2939599350" sldId="354"/>
            <ac:picMk id="2" creationId="{AA119DF8-9F5B-4544-8AB1-94A870BF02B9}"/>
          </ac:picMkLst>
        </pc:picChg>
        <pc:picChg chg="add del mod">
          <ac:chgData name="Neubauer, Scott" userId="a7e9a9af-a98c-4960-bcc6-a35ae229bb6f" providerId="ADAL" clId="{FAA2EEFB-B08A-49C2-B914-11EDB5E0790B}" dt="2021-08-25T19:35:29.718" v="28" actId="478"/>
          <ac:picMkLst>
            <pc:docMk/>
            <pc:sldMk cId="2939599350" sldId="354"/>
            <ac:picMk id="3" creationId="{D54ACF7D-ECE7-4560-87E0-7C0DDB9C1B46}"/>
          </ac:picMkLst>
        </pc:picChg>
        <pc:picChg chg="del">
          <ac:chgData name="Neubauer, Scott" userId="a7e9a9af-a98c-4960-bcc6-a35ae229bb6f" providerId="ADAL" clId="{FAA2EEFB-B08A-49C2-B914-11EDB5E0790B}" dt="2021-08-25T13:21:25.987" v="18" actId="478"/>
          <ac:picMkLst>
            <pc:docMk/>
            <pc:sldMk cId="2939599350" sldId="354"/>
            <ac:picMk id="4" creationId="{36CB6ACA-9EBC-4277-A5BC-DF64CBF52C12}"/>
          </ac:picMkLst>
        </pc:picChg>
        <pc:picChg chg="add del mod">
          <ac:chgData name="Neubauer, Scott" userId="a7e9a9af-a98c-4960-bcc6-a35ae229bb6f" providerId="ADAL" clId="{FAA2EEFB-B08A-49C2-B914-11EDB5E0790B}" dt="2021-08-25T19:36:30.998" v="34" actId="478"/>
          <ac:picMkLst>
            <pc:docMk/>
            <pc:sldMk cId="2939599350" sldId="354"/>
            <ac:picMk id="5" creationId="{4D577C37-014D-4E53-8383-5576A1DD2CE2}"/>
          </ac:picMkLst>
        </pc:picChg>
        <pc:picChg chg="add del mod">
          <ac:chgData name="Neubauer, Scott" userId="a7e9a9af-a98c-4960-bcc6-a35ae229bb6f" providerId="ADAL" clId="{FAA2EEFB-B08A-49C2-B914-11EDB5E0790B}" dt="2021-08-25T19:49:43.994" v="39" actId="478"/>
          <ac:picMkLst>
            <pc:docMk/>
            <pc:sldMk cId="2939599350" sldId="354"/>
            <ac:picMk id="6" creationId="{00579AC8-0455-4C07-A15A-516F6112C7CC}"/>
          </ac:picMkLst>
        </pc:picChg>
        <pc:picChg chg="add mod">
          <ac:chgData name="Neubauer, Scott" userId="a7e9a9af-a98c-4960-bcc6-a35ae229bb6f" providerId="ADAL" clId="{FAA2EEFB-B08A-49C2-B914-11EDB5E0790B}" dt="2021-08-25T19:49:54.169" v="43" actId="1076"/>
          <ac:picMkLst>
            <pc:docMk/>
            <pc:sldMk cId="2939599350" sldId="354"/>
            <ac:picMk id="7" creationId="{B8A2DE78-0CE7-4FB2-94CD-F3EA2BC5DA3C}"/>
          </ac:picMkLst>
        </pc:picChg>
      </pc:sldChg>
      <pc:sldChg chg="addSp delSp modSp add mod">
        <pc:chgData name="Neubauer, Scott" userId="a7e9a9af-a98c-4960-bcc6-a35ae229bb6f" providerId="ADAL" clId="{FAA2EEFB-B08A-49C2-B914-11EDB5E0790B}" dt="2021-08-26T20:25:34.668" v="178" actId="1076"/>
        <pc:sldMkLst>
          <pc:docMk/>
          <pc:sldMk cId="1468608976" sldId="355"/>
        </pc:sldMkLst>
        <pc:spChg chg="mod ord">
          <ac:chgData name="Neubauer, Scott" userId="a7e9a9af-a98c-4960-bcc6-a35ae229bb6f" providerId="ADAL" clId="{FAA2EEFB-B08A-49C2-B914-11EDB5E0790B}" dt="2021-08-26T20:25:34.668" v="178" actId="1076"/>
          <ac:spMkLst>
            <pc:docMk/>
            <pc:sldMk cId="1468608976" sldId="355"/>
            <ac:spMk id="2" creationId="{F2C5B58B-9B08-40C6-8BB1-04FF77C7E99D}"/>
          </ac:spMkLst>
        </pc:spChg>
        <pc:picChg chg="add del mod">
          <ac:chgData name="Neubauer, Scott" userId="a7e9a9af-a98c-4960-bcc6-a35ae229bb6f" providerId="ADAL" clId="{FAA2EEFB-B08A-49C2-B914-11EDB5E0790B}" dt="2021-08-26T20:24:37.375" v="166" actId="478"/>
          <ac:picMkLst>
            <pc:docMk/>
            <pc:sldMk cId="1468608976" sldId="355"/>
            <ac:picMk id="3" creationId="{DA49AED2-2202-474C-BEFC-542031CE7B14}"/>
          </ac:picMkLst>
        </pc:picChg>
        <pc:picChg chg="add mod">
          <ac:chgData name="Neubauer, Scott" userId="a7e9a9af-a98c-4960-bcc6-a35ae229bb6f" providerId="ADAL" clId="{FAA2EEFB-B08A-49C2-B914-11EDB5E0790B}" dt="2021-08-26T20:25:29.721" v="177" actId="1076"/>
          <ac:picMkLst>
            <pc:docMk/>
            <pc:sldMk cId="1468608976" sldId="355"/>
            <ac:picMk id="4" creationId="{A0FBDA80-ECAA-4C94-8C48-499CF30036B3}"/>
          </ac:picMkLst>
        </pc:picChg>
        <pc:picChg chg="del">
          <ac:chgData name="Neubauer, Scott" userId="a7e9a9af-a98c-4960-bcc6-a35ae229bb6f" providerId="ADAL" clId="{FAA2EEFB-B08A-49C2-B914-11EDB5E0790B}" dt="2021-08-26T20:23:55.983" v="160" actId="478"/>
          <ac:picMkLst>
            <pc:docMk/>
            <pc:sldMk cId="1468608976" sldId="355"/>
            <ac:picMk id="7" creationId="{D4FE2C8F-7D5E-4DF3-B35E-A11876771AD6}"/>
          </ac:picMkLst>
        </pc:picChg>
      </pc:sldChg>
      <pc:sldChg chg="addSp delSp modSp add mod">
        <pc:chgData name="Neubauer, Scott" userId="a7e9a9af-a98c-4960-bcc6-a35ae229bb6f" providerId="ADAL" clId="{FAA2EEFB-B08A-49C2-B914-11EDB5E0790B}" dt="2021-08-26T20:26:28.418" v="186" actId="1076"/>
        <pc:sldMkLst>
          <pc:docMk/>
          <pc:sldMk cId="70494246" sldId="356"/>
        </pc:sldMkLst>
        <pc:spChg chg="mod">
          <ac:chgData name="Neubauer, Scott" userId="a7e9a9af-a98c-4960-bcc6-a35ae229bb6f" providerId="ADAL" clId="{FAA2EEFB-B08A-49C2-B914-11EDB5E0790B}" dt="2021-08-26T20:26:28.418" v="186" actId="1076"/>
          <ac:spMkLst>
            <pc:docMk/>
            <pc:sldMk cId="70494246" sldId="356"/>
            <ac:spMk id="2" creationId="{F2C5B58B-9B08-40C6-8BB1-04FF77C7E99D}"/>
          </ac:spMkLst>
        </pc:spChg>
        <pc:picChg chg="add mod ord">
          <ac:chgData name="Neubauer, Scott" userId="a7e9a9af-a98c-4960-bcc6-a35ae229bb6f" providerId="ADAL" clId="{FAA2EEFB-B08A-49C2-B914-11EDB5E0790B}" dt="2021-08-26T20:26:24.506" v="185" actId="1076"/>
          <ac:picMkLst>
            <pc:docMk/>
            <pc:sldMk cId="70494246" sldId="356"/>
            <ac:picMk id="3" creationId="{06160131-A8FB-4588-90E6-D6545CF53533}"/>
          </ac:picMkLst>
        </pc:picChg>
        <pc:picChg chg="del">
          <ac:chgData name="Neubauer, Scott" userId="a7e9a9af-a98c-4960-bcc6-a35ae229bb6f" providerId="ADAL" clId="{FAA2EEFB-B08A-49C2-B914-11EDB5E0790B}" dt="2021-08-26T20:26:01.055" v="180" actId="478"/>
          <ac:picMkLst>
            <pc:docMk/>
            <pc:sldMk cId="70494246" sldId="356"/>
            <ac:picMk id="4" creationId="{A0FBDA80-ECAA-4C94-8C48-499CF30036B3}"/>
          </ac:picMkLst>
        </pc:picChg>
      </pc:sldChg>
    </pc:docChg>
  </pc:docChgLst>
  <pc:docChgLst>
    <pc:chgData name="Neubauer, Scott" userId="a7e9a9af-a98c-4960-bcc6-a35ae229bb6f" providerId="ADAL" clId="{7BBFC400-40EF-40A7-9D12-2D12CFA2C1BE}"/>
    <pc:docChg chg="custSel addSld delSld modSld modNotesMaster">
      <pc:chgData name="Neubauer, Scott" userId="a7e9a9af-a98c-4960-bcc6-a35ae229bb6f" providerId="ADAL" clId="{7BBFC400-40EF-40A7-9D12-2D12CFA2C1BE}" dt="2021-10-28T15:47:23.194" v="135" actId="2696"/>
      <pc:docMkLst>
        <pc:docMk/>
      </pc:docMkLst>
      <pc:sldChg chg="modSp mod">
        <pc:chgData name="Neubauer, Scott" userId="a7e9a9af-a98c-4960-bcc6-a35ae229bb6f" providerId="ADAL" clId="{7BBFC400-40EF-40A7-9D12-2D12CFA2C1BE}" dt="2021-10-28T13:45:06.122" v="5" actId="20577"/>
        <pc:sldMkLst>
          <pc:docMk/>
          <pc:sldMk cId="3743679080" sldId="312"/>
        </pc:sldMkLst>
        <pc:spChg chg="mod">
          <ac:chgData name="Neubauer, Scott" userId="a7e9a9af-a98c-4960-bcc6-a35ae229bb6f" providerId="ADAL" clId="{7BBFC400-40EF-40A7-9D12-2D12CFA2C1BE}" dt="2021-10-28T13:45:06.122" v="5" actId="20577"/>
          <ac:spMkLst>
            <pc:docMk/>
            <pc:sldMk cId="3743679080" sldId="312"/>
            <ac:spMk id="9" creationId="{00000000-0000-0000-0000-000000000000}"/>
          </ac:spMkLst>
        </pc:spChg>
      </pc:sldChg>
      <pc:sldChg chg="modNotesTx">
        <pc:chgData name="Neubauer, Scott" userId="a7e9a9af-a98c-4960-bcc6-a35ae229bb6f" providerId="ADAL" clId="{7BBFC400-40EF-40A7-9D12-2D12CFA2C1BE}" dt="2021-10-28T14:28:17.910" v="127" actId="20577"/>
        <pc:sldMkLst>
          <pc:docMk/>
          <pc:sldMk cId="135209468" sldId="359"/>
        </pc:sldMkLst>
      </pc:sldChg>
      <pc:sldChg chg="addSp delSp add del mod modNotesTx">
        <pc:chgData name="Neubauer, Scott" userId="a7e9a9af-a98c-4960-bcc6-a35ae229bb6f" providerId="ADAL" clId="{7BBFC400-40EF-40A7-9D12-2D12CFA2C1BE}" dt="2021-10-28T15:47:23.194" v="135" actId="2696"/>
        <pc:sldMkLst>
          <pc:docMk/>
          <pc:sldMk cId="1094052788" sldId="365"/>
        </pc:sldMkLst>
        <pc:picChg chg="add">
          <ac:chgData name="Neubauer, Scott" userId="a7e9a9af-a98c-4960-bcc6-a35ae229bb6f" providerId="ADAL" clId="{7BBFC400-40EF-40A7-9D12-2D12CFA2C1BE}" dt="2021-10-28T15:25:46.623" v="133"/>
          <ac:picMkLst>
            <pc:docMk/>
            <pc:sldMk cId="1094052788" sldId="365"/>
            <ac:picMk id="2" creationId="{5B717FC8-E213-47A0-B915-D905730CB040}"/>
          </ac:picMkLst>
        </pc:picChg>
        <pc:picChg chg="del">
          <ac:chgData name="Neubauer, Scott" userId="a7e9a9af-a98c-4960-bcc6-a35ae229bb6f" providerId="ADAL" clId="{7BBFC400-40EF-40A7-9D12-2D12CFA2C1BE}" dt="2021-10-28T15:25:33.294" v="132" actId="478"/>
          <ac:picMkLst>
            <pc:docMk/>
            <pc:sldMk cId="1094052788" sldId="365"/>
            <ac:picMk id="13" creationId="{3FFCD5EE-5F45-4E54-BC25-939A773DD911}"/>
          </ac:picMkLst>
        </pc:picChg>
      </pc:sldChg>
      <pc:sldChg chg="new del">
        <pc:chgData name="Neubauer, Scott" userId="a7e9a9af-a98c-4960-bcc6-a35ae229bb6f" providerId="ADAL" clId="{7BBFC400-40EF-40A7-9D12-2D12CFA2C1BE}" dt="2021-10-28T15:25:28.079" v="130" actId="2696"/>
        <pc:sldMkLst>
          <pc:docMk/>
          <pc:sldMk cId="2055278060" sldId="36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40363" cy="3885666"/>
          </a:xfrm>
          <a:prstGeom prst="rect">
            <a:avLst/>
          </a:prstGeom>
        </p:spPr>
        <p:txBody>
          <a:bodyPr vert="horz" lIns="196733" tIns="98367" rIns="196733" bIns="98367" rtlCol="0"/>
          <a:lstStyle>
            <a:lvl1pPr algn="l">
              <a:defRPr sz="25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35667" y="0"/>
            <a:ext cx="3240363" cy="3885666"/>
          </a:xfrm>
          <a:prstGeom prst="rect">
            <a:avLst/>
          </a:prstGeom>
        </p:spPr>
        <p:txBody>
          <a:bodyPr vert="horz" lIns="196733" tIns="98367" rIns="196733" bIns="98367" rtlCol="0"/>
          <a:lstStyle>
            <a:lvl1pPr algn="r">
              <a:defRPr sz="2500"/>
            </a:lvl1pPr>
          </a:lstStyle>
          <a:p>
            <a:fld id="{B9D7BAC9-E3E8-484D-B82F-8598440F3133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13682663" y="9680575"/>
            <a:ext cx="34842451" cy="261318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96733" tIns="98367" rIns="196733" bIns="9836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47777" y="37270109"/>
            <a:ext cx="5982208" cy="30493733"/>
          </a:xfrm>
          <a:prstGeom prst="rect">
            <a:avLst/>
          </a:prstGeom>
        </p:spPr>
        <p:txBody>
          <a:bodyPr vert="horz" lIns="196733" tIns="98367" rIns="196733" bIns="9836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3558738"/>
            <a:ext cx="3240363" cy="3885656"/>
          </a:xfrm>
          <a:prstGeom prst="rect">
            <a:avLst/>
          </a:prstGeom>
        </p:spPr>
        <p:txBody>
          <a:bodyPr vert="horz" lIns="196733" tIns="98367" rIns="196733" bIns="98367" rtlCol="0" anchor="b"/>
          <a:lstStyle>
            <a:lvl1pPr algn="l">
              <a:defRPr sz="25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35667" y="73558738"/>
            <a:ext cx="3240363" cy="3885656"/>
          </a:xfrm>
          <a:prstGeom prst="rect">
            <a:avLst/>
          </a:prstGeom>
        </p:spPr>
        <p:txBody>
          <a:bodyPr vert="horz" lIns="196733" tIns="98367" rIns="196733" bIns="98367" rtlCol="0" anchor="b"/>
          <a:lstStyle>
            <a:lvl1pPr algn="r">
              <a:defRPr sz="2500"/>
            </a:lvl1pPr>
          </a:lstStyle>
          <a:p>
            <a:fld id="{38464418-ABC8-4147-8823-9716920390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602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224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Bridge 7767.7O035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524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5233.0O080 </a:t>
            </a:r>
          </a:p>
          <a:p>
            <a:pPr defTabSz="1930655">
              <a:defRPr/>
            </a:pPr>
            <a:r>
              <a:rPr lang="en-US" dirty="0"/>
              <a:t>8295.9R080</a:t>
            </a:r>
          </a:p>
          <a:p>
            <a:pPr defTabSz="1930655">
              <a:defRPr/>
            </a:pPr>
            <a:r>
              <a:rPr lang="en-US" dirty="0"/>
              <a:t>3190.2S061 Peosta Channel</a:t>
            </a:r>
          </a:p>
          <a:p>
            <a:pPr defTabSz="1930655">
              <a:defRPr/>
            </a:pPr>
            <a:r>
              <a:rPr lang="en-US" dirty="0"/>
              <a:t>0625.7S030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562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Polyester Polymer overlay</a:t>
            </a:r>
          </a:p>
          <a:p>
            <a:pPr defTabSz="1930655">
              <a:defRPr/>
            </a:pPr>
            <a:r>
              <a:rPr lang="en-US" dirty="0"/>
              <a:t>Cedar Rapids over I-380 – 5720.8O380 8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en-US" dirty="0" err="1"/>
              <a:t>st.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03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Polyester Polymer overlay</a:t>
            </a:r>
          </a:p>
          <a:p>
            <a:pPr defTabSz="1930655">
              <a:defRPr/>
            </a:pPr>
            <a:r>
              <a:rPr lang="en-US" dirty="0"/>
              <a:t>Cedar Rapids over I-380 – 5720.8O380 8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en-US" dirty="0" err="1"/>
              <a:t>st.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2245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2586 bridges</a:t>
            </a:r>
            <a:r>
              <a:rPr lang="en-US" baseline="0" dirty="0"/>
              <a:t> on the NHS.</a:t>
            </a:r>
            <a:r>
              <a:rPr lang="en-US" dirty="0"/>
              <a:t> </a:t>
            </a:r>
            <a:r>
              <a:rPr lang="en-US" baseline="0" dirty="0"/>
              <a:t> </a:t>
            </a:r>
            <a:r>
              <a:rPr lang="en-US" dirty="0"/>
              <a:t>32 total </a:t>
            </a:r>
            <a:r>
              <a:rPr lang="en-US" baseline="0" dirty="0"/>
              <a:t> Poor.</a:t>
            </a:r>
            <a:r>
              <a:rPr lang="en-US" dirty="0"/>
              <a:t>  15 Poor on NHS. 718</a:t>
            </a:r>
            <a:r>
              <a:rPr lang="en-US" baseline="0" dirty="0"/>
              <a:t> interstate bridges.</a:t>
            </a:r>
            <a:r>
              <a:rPr lang="en-US" dirty="0"/>
              <a:t> </a:t>
            </a:r>
            <a:r>
              <a:rPr lang="en-US" baseline="0" dirty="0"/>
              <a:t> </a:t>
            </a:r>
            <a:r>
              <a:rPr lang="en-US" dirty="0"/>
              <a:t>3466</a:t>
            </a:r>
            <a:r>
              <a:rPr lang="en-US" baseline="0" dirty="0"/>
              <a:t> non-interstate bridges. </a:t>
            </a:r>
            <a:r>
              <a:rPr lang="en-US" dirty="0"/>
              <a:t>4178</a:t>
            </a:r>
            <a:r>
              <a:rPr lang="en-US" baseline="0" dirty="0"/>
              <a:t> total bridges.</a:t>
            </a:r>
          </a:p>
          <a:p>
            <a:r>
              <a:rPr lang="en-US" baseline="0" dirty="0"/>
              <a:t>Make comment that there are 24,000 bridges statewide. Iowa’s status as number one state with the most Poor/SD bridges due to local bridges.</a:t>
            </a:r>
          </a:p>
          <a:p>
            <a:r>
              <a:rPr lang="en-US" baseline="0" dirty="0"/>
              <a:t>17.0% of bridges are on the interstate. 24.1% of the total deck area in on the interstate.</a:t>
            </a:r>
          </a:p>
          <a:p>
            <a:r>
              <a:rPr lang="en-US" baseline="0" dirty="0"/>
              <a:t>$9 billion to replace in-kind. $355/ft^2 vs $200/ft^2</a:t>
            </a:r>
          </a:p>
          <a:p>
            <a:r>
              <a:rPr lang="en-US" baseline="0" dirty="0"/>
              <a:t>The Des Moines River bridge on I-235 has the highest VPD at 94,000.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8053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94 FC bridges. 4184 bridges on state highways. 718 interstate (93 culverts, 25 FC), 3466 non-interstate (723 culverts, 69 FC).</a:t>
            </a:r>
          </a:p>
          <a:p>
            <a:endParaRPr lang="en-US" baseline="0" dirty="0"/>
          </a:p>
          <a:p>
            <a:r>
              <a:rPr lang="en-US" baseline="0" dirty="0"/>
              <a:t>Mention Scour Critical bridge inspection and how we have mitigated the scour critical bridges.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6245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7436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2391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Poor is the same as SD. The SD term was misleading to people who don’t know bridges. It does not mean the bridge is near failure.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0427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This is a scenario recommended by our deterioration modeling system for a given bridge. Bridge 3826, IA-28 over Walnut Creek in Polk Co.  Built in 1969. Second overlay in 2020. As bridges age, it is difficult to repair and maintain superstructures and Substructures.</a:t>
            </a:r>
            <a:endParaRPr lang="en-US" dirty="0"/>
          </a:p>
          <a:p>
            <a:r>
              <a:rPr lang="en-US" dirty="0"/>
              <a:t>Non-Interstate Unlimited budget CI42 Corrected.xlsx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180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NDE: Impact Echo, GPR, Infra red thermography, Hammer sounding, Ultrasonic Wave, Sonar, Mag particle, Dye Penetrant, Acoustic imaging, Harmonic vibration,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9669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NBI_TAPE_OUTPUT_15-03-2021_05-04-28 - Updated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2408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8507">
              <a:defRPr/>
            </a:pPr>
            <a:r>
              <a:rPr lang="en-US" dirty="0"/>
              <a:t>NBI_TAPE_OUTPUT_15-03-2021_05-04-28 – Updated. Bridges in the 1950’s thru 1970’s will cost $5.6 Billion to replace.</a:t>
            </a:r>
          </a:p>
          <a:p>
            <a:endParaRPr lang="en-US" dirty="0"/>
          </a:p>
          <a:p>
            <a:r>
              <a:rPr lang="en-US" dirty="0"/>
              <a:t>We built 64 bridges in FY2021 (43 replacements and 21 new)</a:t>
            </a:r>
          </a:p>
          <a:p>
            <a:r>
              <a:rPr lang="en-US" dirty="0"/>
              <a:t>1443 bridges are over 50 years old. 34.5% of states bridges and 25.0% of state deck area.</a:t>
            </a:r>
          </a:p>
          <a:p>
            <a:r>
              <a:rPr lang="en-US" dirty="0">
                <a:cs typeface="Calibri"/>
              </a:rPr>
              <a:t>The poor bridge in the 2010’s is the I-29 bridge that sustained damage from a fire and the bridge superstructure had to be replaced only 3 years after it was built.</a:t>
            </a:r>
          </a:p>
          <a:p>
            <a:r>
              <a:rPr lang="en-US" dirty="0">
                <a:cs typeface="Calibri"/>
              </a:rPr>
              <a:t>The 12 fair bridges in the 2010’s are from the deck condition. 7 are on the I-29 corridor project. An issue with deck concrete quality. HPC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2933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NBI_TAPE_OUTPUT_15-03-2021_05-04-28 – Updated. Only 29 Poor bridges as of 9/30/2021. 5 border bridges are Poor. 1 Underway, 2 programmed for 2022, 1 under development, 1 no work proposed. </a:t>
            </a:r>
          </a:p>
          <a:p>
            <a:r>
              <a:rPr lang="en-US" dirty="0"/>
              <a:t>Poor bridges statewide = 4497</a:t>
            </a:r>
          </a:p>
          <a:p>
            <a:r>
              <a:rPr lang="en-US" dirty="0"/>
              <a:t>3 posted poor bridges (2 border, 1 state park). There are 17 posted bridges (6 in state parks, 1 on side road, 10 on primary (3 border)).</a:t>
            </a:r>
          </a:p>
          <a:p>
            <a:r>
              <a:rPr lang="en-US" dirty="0"/>
              <a:t>Without the border bridges, the cost to replace the poor bridges is $50 million.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5665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NBI_TAPE_OUTPUT_15-03-2021_05-04-28 – Updated. Only 29 Poor bridges as of 9/30/2021.</a:t>
            </a:r>
          </a:p>
          <a:p>
            <a:r>
              <a:rPr lang="en-US" dirty="0"/>
              <a:t>Poor bridges statewide = 4497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8512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NBI_TAPE_OUTPUT_15-03-2021_05-04-28 – Updated. </a:t>
            </a:r>
          </a:p>
          <a:p>
            <a:r>
              <a:rPr lang="en-US" dirty="0">
                <a:cs typeface="Calibri"/>
              </a:rPr>
              <a:t>Total cost is $14,610,422,506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594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NBI_TAPE_OUTPUT_15-03-2021_05-04-28 – Updated. </a:t>
            </a:r>
          </a:p>
          <a:p>
            <a:r>
              <a:rPr lang="en-US" dirty="0">
                <a:cs typeface="Calibri"/>
              </a:rPr>
              <a:t>1950’s bridges only $729,053,728</a:t>
            </a:r>
          </a:p>
          <a:p>
            <a:r>
              <a:rPr lang="en-US" dirty="0">
                <a:cs typeface="Calibri"/>
              </a:rPr>
              <a:t>1960’s bridges only $1,919,106,249</a:t>
            </a:r>
          </a:p>
          <a:p>
            <a:r>
              <a:rPr lang="en-US" dirty="0">
                <a:cs typeface="Calibri"/>
              </a:rPr>
              <a:t>1970’s bridges only $2,714,801,673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441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904 Steel Girder Bridges</a:t>
            </a:r>
          </a:p>
          <a:p>
            <a:r>
              <a:rPr lang="en-US" dirty="0"/>
              <a:t>1853 PPCB bridges</a:t>
            </a:r>
          </a:p>
          <a:p>
            <a:r>
              <a:rPr lang="en-US" dirty="0"/>
              <a:t>561 Slab bridges</a:t>
            </a:r>
          </a:p>
          <a:p>
            <a:pPr defTabSz="914266">
              <a:defRPr/>
            </a:pPr>
            <a:r>
              <a:rPr lang="en-US" dirty="0"/>
              <a:t>816 culverts</a:t>
            </a:r>
          </a:p>
          <a:p>
            <a:r>
              <a:rPr lang="en-US" dirty="0"/>
              <a:t>50 Other types of bridges</a:t>
            </a:r>
          </a:p>
          <a:p>
            <a:endParaRPr lang="en-US" dirty="0"/>
          </a:p>
          <a:p>
            <a:r>
              <a:rPr lang="en-US" dirty="0"/>
              <a:t>60 to 70% of bridges are $3 million or less (average = $1.5 million). Average of the other 30 </a:t>
            </a:r>
            <a:r>
              <a:rPr lang="en-US"/>
              <a:t>to 40% </a:t>
            </a:r>
            <a:r>
              <a:rPr lang="en-US" dirty="0"/>
              <a:t>is $6.3 million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1138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SIIMS query 3-11-2020.xlsx</a:t>
            </a:r>
          </a:p>
          <a:p>
            <a:r>
              <a:rPr lang="en-US" dirty="0">
                <a:cs typeface="Calibri"/>
              </a:rPr>
              <a:t>Need to discuss minimum condition on NHS required by FHWA. How do I show this without another chart?</a:t>
            </a:r>
          </a:p>
          <a:p>
            <a:r>
              <a:rPr lang="en-US" dirty="0">
                <a:cs typeface="Calibri"/>
              </a:rPr>
              <a:t>2613 bridges on NHS (2571 state owned), 2.2% of the deck area is poor.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1967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OneDrive - Iowa Department of Transportation\Work\Deterioration Modeling\IDS Project\Phase VIII 2021\New Runs\Non-Interstate\Combination of 6 runs.xlsx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1824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OneDrive - Iowa Department of Transportation\Work\Deterioration Modeling\IDS Project\Phase VIII 2021\New Runs\Non-Interstate\Combination of 6 runs.xlsx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482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Bridge 7834.9S092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86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OneDrive - Iowa Department of Transportation\Work\Deterioration Modeling\IDS Project\Phase VIII 2021\New Runs\Non-Interstate\Combination of 6 runs.xlsx</a:t>
            </a:r>
          </a:p>
          <a:p>
            <a:r>
              <a:rPr lang="en-US" dirty="0"/>
              <a:t>FHWA requirement to keep NHS below 10% of deck area as Poor.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8278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OneDrive - Iowa Department of Transportation\Work\Deterioration Modeling\IDS Project\Phase VIII 2021\New Runs\Non-Interstate\Combination of 6 runs.xlsx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6976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OneDrive - Iowa Department of Transportation\Work\Deterioration Modeling\IDS Project\Phase VIII 2021\New Runs\Non-Interstate\Combination of 6 runs.xlsx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0754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OneDrive - Iowa Department of Transportation\Work\Deterioration Modeling\IDS Project\Phase VIII 2021\New Runs\Non-Interstate\Combination of 6 runs.xlsx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8236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OneDrive - Iowa Department of Transportation\Work\Deterioration Modeling\IDS Project\Phase VIII 2021\New Runs\Non-Interstate\Combination of 6 runs.xlsx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9663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7863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W:\Highway\Bridge\BridgeInspection\Deterioration Modeling\IDS Project\Phase VII 2020\Non-Interstate\revised runs\</a:t>
            </a:r>
            <a:r>
              <a:rPr lang="sv-SE" dirty="0"/>
              <a:t>2020_NonInterstate_5YR_Budget_CI42.2_Target_Gap.xlsx </a:t>
            </a:r>
          </a:p>
          <a:p>
            <a:r>
              <a:rPr lang="sv-SE" dirty="0"/>
              <a:t>Mention the age of bridge replacements and how these numbers are reasonable for the need to replace 60 or more bridges per year.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9505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W:\Highway\Bridge\BridgeInspection\Deterioration Modeling\IDS Project\Phase VII 2020\Non-Interstate\</a:t>
            </a:r>
            <a:r>
              <a:rPr lang="sv-SE" dirty="0"/>
              <a:t>2020_NonInterstate_5YR_Budget_CI42.2_Target_Gap.xlsx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0732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 bridges over Mississippi River, 12 bridges over Missouri River and 11 bridges over other waterways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454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Macadam stone – uniform crushed stone.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648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Bridge 7788.3L035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734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930655">
              <a:defRPr/>
            </a:pPr>
            <a:r>
              <a:rPr lang="en-US" dirty="0"/>
              <a:t>Bridge 032220 </a:t>
            </a:r>
          </a:p>
          <a:p>
            <a:pPr defTabSz="1930655">
              <a:defRPr/>
            </a:pPr>
            <a:r>
              <a:rPr lang="en-US" dirty="0"/>
              <a:t>Three coat paint system for field painting. Epoxy system or Moisture cured Urethane system. The two coat Zinc Silicate is not used in the field. Prime coat, Intermediate coat, </a:t>
            </a:r>
            <a:r>
              <a:rPr lang="en-US"/>
              <a:t>and Finish </a:t>
            </a:r>
            <a:r>
              <a:rPr lang="en-US" dirty="0"/>
              <a:t>coat.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127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Bridge 7784.2S069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72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Bridge 6669.0S218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292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7601.2S003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622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147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191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82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1" y="617538"/>
            <a:ext cx="612457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82688" y="2017713"/>
            <a:ext cx="7772400" cy="4078287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144AC-43F9-4529-B1FD-7C0D12AC06C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29757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1" y="617538"/>
            <a:ext cx="612457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078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078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22D58-1E06-4DCE-8889-825802168C8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97573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D8DFB-531F-4F92-B36D-9EC2A8079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656" y="435006"/>
            <a:ext cx="2433800" cy="1036468"/>
          </a:xfrm>
        </p:spPr>
        <p:txBody>
          <a:bodyPr anchor="b">
            <a:normAutofit/>
          </a:bodyPr>
          <a:lstStyle>
            <a:lvl1pPr>
              <a:defRPr sz="1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706EA2-574B-40D2-800A-405E003437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38656" y="1471474"/>
            <a:ext cx="2433800" cy="5026980"/>
          </a:xfrm>
        </p:spPr>
        <p:txBody>
          <a:bodyPr/>
          <a:lstStyle>
            <a:lvl1pPr marL="214313" indent="-214313">
              <a:buFont typeface="Arial" panose="020B0604020202020204" pitchFamily="34" charset="0"/>
              <a:buChar char="•"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5668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r>
              <a:rPr lang="en-US" sz="1350" kern="0" dirty="0">
                <a:solidFill>
                  <a:sysClr val="windowText" lastClr="000000"/>
                </a:solidFill>
              </a:rPr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B5A6398-5B92-4880-B42C-2D0285FB01C7}" type="slidenum">
              <a:rPr lang="en-US" sz="1350" kern="0" smtClean="0">
                <a:solidFill>
                  <a:sysClr val="windowText" lastClr="000000"/>
                </a:solidFill>
              </a:rPr>
              <a:pPr defTabSz="685800"/>
              <a:t>‹#›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235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F8A7B-0E4C-4796-AB21-F798B981106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7FB1-D260-40EE-9882-1B475E730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88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937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035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065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322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02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548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90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82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351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176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14" r:id="rId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45668"/>
            <a:ext cx="9144000" cy="1712067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Bridge Asset Management</a:t>
            </a:r>
          </a:p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Scott Neubauer, PE</a:t>
            </a:r>
          </a:p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Iowa DOT Bridges and Structures Bureau</a:t>
            </a:r>
          </a:p>
          <a:p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Transportation Commission Workshop</a:t>
            </a:r>
          </a:p>
          <a:p>
            <a:r>
              <a:rPr lang="en-US" dirty="0">
                <a:latin typeface="Microsoft Sans Serif"/>
                <a:ea typeface="Microsoft Sans Serif"/>
                <a:cs typeface="Microsoft Sans Serif"/>
              </a:rPr>
              <a:t>November 9, 2021</a:t>
            </a:r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773" y="1006576"/>
            <a:ext cx="6262455" cy="26307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B182BB-62CC-4A1C-B2CC-B5F30AC44F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32" y="5703158"/>
            <a:ext cx="1926336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32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A3E759-3EC6-4DBE-9E77-CE912EDA6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7FB1-D260-40EE-9882-1B475E730012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685AA1-B6D6-4528-BCCC-16EB8B7C5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178" y="3581401"/>
            <a:ext cx="7035644" cy="320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29F587-AE98-4BD9-885C-D7137CE1A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580" y="76199"/>
            <a:ext cx="614084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35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8709DD-CFB9-495E-ACE4-0684E902C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7FB1-D260-40EE-9882-1B475E730012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64DDD8-4CDA-44E1-B207-9BDB47CC5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978" y="136524"/>
            <a:ext cx="5853672" cy="320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D04423-FC75-4068-BEA9-AF0AD780C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7086" y="3622674"/>
            <a:ext cx="476982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24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FB83B4-F527-44BA-9BF3-31111F1E9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7FB1-D260-40EE-9882-1B475E730012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8A38B6-0B50-4DAE-9FE1-843C65919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685800"/>
            <a:ext cx="731520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5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40D75F-8E60-4E15-BEDF-0F4595D63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7FB1-D260-40EE-9882-1B475E730012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791179-B637-400E-9B74-C87122D0D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1485"/>
            <a:ext cx="4907549" cy="3657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CD84A6-6FC1-4412-93C6-E01E523E7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489" y="2698751"/>
            <a:ext cx="4581510" cy="365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223A33-56E7-48D4-A6A3-12438003E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511" y="4163042"/>
            <a:ext cx="4572000" cy="17093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E0C724-C620-4498-BACD-0D62BBE02E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8374" y="165947"/>
            <a:ext cx="4114800" cy="216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37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C3165A-76B2-4A5D-9281-4A1160352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7FB1-D260-40EE-9882-1B475E730012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A40BF5-07B8-4A9C-BE91-1E19A23B2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542925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5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C3165A-76B2-4A5D-9281-4A1160352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7FB1-D260-40EE-9882-1B475E730012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EE1171-6931-4972-8ECA-0FF4B47E5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73" y="199750"/>
            <a:ext cx="8814054" cy="645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28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59072"/>
          </a:xfrm>
        </p:spPr>
        <p:txBody>
          <a:bodyPr/>
          <a:lstStyle/>
          <a:p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Bridge Inventory</a:t>
            </a:r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16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521304"/>
            <a:ext cx="7886700" cy="43054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>
                <a:latin typeface="Microsoft Sans Serif"/>
                <a:ea typeface="Microsoft Sans Serif"/>
                <a:cs typeface="Microsoft Sans Serif"/>
              </a:rPr>
              <a:t>The primary system includes 4,184 bridges and large culverts</a:t>
            </a:r>
          </a:p>
          <a:p>
            <a:pPr marL="0" indent="0">
              <a:buNone/>
            </a:pPr>
            <a:endParaRPr lang="en-US" sz="1800" dirty="0">
              <a:latin typeface="Microsoft Sans Serif"/>
              <a:ea typeface="Microsoft Sans Serif"/>
              <a:cs typeface="Microsoft Sans Serif"/>
            </a:endParaRPr>
          </a:p>
          <a:p>
            <a:r>
              <a:rPr lang="en-US" sz="1800" dirty="0">
                <a:latin typeface="Microsoft Sans Serif"/>
                <a:ea typeface="Microsoft Sans Serif"/>
                <a:cs typeface="Microsoft Sans Serif"/>
              </a:rPr>
              <a:t>Added together, the deck area of all primary system bridges is over 46 million square feet – that’s over 1.6 square miles. (over 810 football fields)</a:t>
            </a:r>
          </a:p>
          <a:p>
            <a:pPr marL="0" indent="0">
              <a:buNone/>
            </a:pPr>
            <a:endParaRPr lang="en-US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1800" dirty="0">
                <a:latin typeface="Microsoft Sans Serif"/>
                <a:ea typeface="Microsoft Sans Serif"/>
                <a:cs typeface="Microsoft Sans Serif"/>
              </a:rPr>
              <a:t>If we had to replace these bridges today, the cost would exceed $16 billion. (this would be 20 years or more of our entire program)</a:t>
            </a:r>
          </a:p>
          <a:p>
            <a:pPr marL="0" indent="0">
              <a:buNone/>
            </a:pPr>
            <a:endParaRPr lang="en-US" sz="1800" dirty="0">
              <a:latin typeface="Microsoft Sans Serif"/>
              <a:ea typeface="Microsoft Sans Serif"/>
              <a:cs typeface="Microsoft Sans Serif"/>
            </a:endParaRPr>
          </a:p>
          <a:p>
            <a:r>
              <a:rPr lang="en-US" sz="1800" dirty="0">
                <a:latin typeface="Microsoft Sans Serif"/>
                <a:ea typeface="Microsoft Sans Serif"/>
                <a:cs typeface="Microsoft Sans Serif"/>
              </a:rPr>
              <a:t>Average VPD 6,655. Median VPD 3,540.</a:t>
            </a:r>
          </a:p>
        </p:txBody>
      </p:sp>
    </p:spTree>
    <p:extLst>
      <p:ext uri="{BB962C8B-B14F-4D97-AF65-F5344CB8AC3E}">
        <p14:creationId xmlns:p14="http://schemas.microsoft.com/office/powerpoint/2010/main" val="2410989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59072"/>
          </a:xfrm>
        </p:spPr>
        <p:txBody>
          <a:bodyPr/>
          <a:lstStyle/>
          <a:p>
            <a:r>
              <a:rPr lang="en-US" sz="3200" dirty="0">
                <a:latin typeface="Microsoft Sans Serif"/>
                <a:ea typeface="Microsoft Sans Serif"/>
                <a:cs typeface="Microsoft Sans Serif"/>
              </a:rPr>
              <a:t>Bridge Inspection</a:t>
            </a:r>
            <a:endParaRPr lang="en-US" dirty="0">
              <a:latin typeface="Microsoft Sans Serif"/>
              <a:ea typeface="Microsoft Sans Serif"/>
              <a:cs typeface="Microsoft Sans Serif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17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521304"/>
            <a:ext cx="7886700" cy="43054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00050" indent="-285750"/>
            <a:r>
              <a:rPr lang="en-US" sz="1800" dirty="0">
                <a:latin typeface="Microsoft Sans Serif"/>
                <a:ea typeface="Microsoft Sans Serif"/>
                <a:cs typeface="Microsoft Sans Serif"/>
              </a:rPr>
              <a:t>Federal Highway Administration requires all bridges to be inspected every 24 months or less. (approximately 23,800 city, county and state bridges)</a:t>
            </a:r>
          </a:p>
          <a:p>
            <a:pPr marL="114300" indent="0">
              <a:buNone/>
            </a:pPr>
            <a:endParaRPr lang="en-US" sz="1800" dirty="0">
              <a:latin typeface="Microsoft Sans Serif"/>
              <a:ea typeface="Microsoft Sans Serif"/>
              <a:cs typeface="Microsoft Sans Serif"/>
            </a:endParaRPr>
          </a:p>
          <a:p>
            <a:pPr marL="400050" indent="-285750"/>
            <a:r>
              <a:rPr lang="en-US" sz="1800" dirty="0">
                <a:latin typeface="Microsoft Sans Serif"/>
                <a:ea typeface="Microsoft Sans Serif"/>
                <a:cs typeface="Microsoft Sans Serif"/>
              </a:rPr>
              <a:t>State bridge condition data is collected by 18 trained bridge inspectors.</a:t>
            </a:r>
          </a:p>
          <a:p>
            <a:pPr marL="114300" indent="0">
              <a:buNone/>
            </a:pPr>
            <a:endParaRPr lang="en-US" sz="1800" dirty="0">
              <a:latin typeface="Microsoft Sans Serif"/>
              <a:ea typeface="Microsoft Sans Serif"/>
              <a:cs typeface="Microsoft Sans Serif"/>
            </a:endParaRPr>
          </a:p>
          <a:p>
            <a:pPr marL="400050" indent="-285750"/>
            <a:r>
              <a:rPr lang="en-US" sz="1800" dirty="0">
                <a:latin typeface="Microsoft Sans Serif"/>
                <a:ea typeface="Microsoft Sans Serif"/>
                <a:cs typeface="Microsoft Sans Serif"/>
              </a:rPr>
              <a:t>It takes up to 5 years of training to be qualified to be a bridge inspector.</a:t>
            </a:r>
          </a:p>
          <a:p>
            <a:pPr marL="114300" indent="0">
              <a:buNone/>
            </a:pPr>
            <a:endParaRPr lang="en-US" sz="1800" dirty="0">
              <a:latin typeface="Microsoft Sans Serif"/>
              <a:ea typeface="Microsoft Sans Serif"/>
              <a:cs typeface="Microsoft Sans Serif"/>
            </a:endParaRPr>
          </a:p>
          <a:p>
            <a:pPr marL="400050" indent="-285750"/>
            <a:r>
              <a:rPr lang="en-US" sz="1800" dirty="0">
                <a:latin typeface="Microsoft Sans Serif"/>
                <a:ea typeface="Microsoft Sans Serif"/>
                <a:cs typeface="Microsoft Sans Serif"/>
              </a:rPr>
              <a:t>Inspection documentation is used to evaluate the need for replacement, rehab, or repair.</a:t>
            </a:r>
            <a:endParaRPr lang="en-US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468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59072"/>
          </a:xfrm>
        </p:spPr>
        <p:txBody>
          <a:bodyPr/>
          <a:lstStyle/>
          <a:p>
            <a:r>
              <a:rPr lang="en-US" sz="3200" dirty="0">
                <a:latin typeface="Microsoft Sans Serif"/>
                <a:ea typeface="Microsoft Sans Serif"/>
                <a:cs typeface="Microsoft Sans Serif"/>
              </a:rPr>
              <a:t>Bridge Project Selection Process</a:t>
            </a:r>
            <a:endParaRPr lang="en-US" dirty="0">
              <a:latin typeface="Microsoft Sans Serif"/>
              <a:ea typeface="Microsoft Sans Serif"/>
              <a:cs typeface="Microsoft Sans Serif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18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521304"/>
            <a:ext cx="7886700" cy="4305464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400050" indent="-285750"/>
            <a:r>
              <a:rPr lang="en-US" sz="2800" dirty="0">
                <a:latin typeface="Microsoft Sans Serif"/>
                <a:ea typeface="Microsoft Sans Serif"/>
                <a:cs typeface="Microsoft Sans Serif"/>
              </a:rPr>
              <a:t>Bridge conditions are documented during inspections</a:t>
            </a:r>
          </a:p>
          <a:p>
            <a:pPr marL="114300" indent="0">
              <a:buNone/>
            </a:pPr>
            <a:endParaRPr lang="en-US" sz="2800" dirty="0">
              <a:latin typeface="Microsoft Sans Serif"/>
              <a:ea typeface="Microsoft Sans Serif"/>
              <a:cs typeface="Microsoft Sans Serif"/>
            </a:endParaRPr>
          </a:p>
          <a:p>
            <a:pPr marL="400050" indent="-285750">
              <a:lnSpc>
                <a:spcPct val="120000"/>
              </a:lnSpc>
            </a:pPr>
            <a:r>
              <a:rPr lang="en-US" sz="2800" dirty="0">
                <a:latin typeface="Microsoft Sans Serif"/>
                <a:ea typeface="Microsoft Sans Serif"/>
                <a:cs typeface="Microsoft Sans Serif"/>
              </a:rPr>
              <a:t>Project recommendations are made during the inspection review process or by District personnel</a:t>
            </a:r>
          </a:p>
          <a:p>
            <a:pPr marL="114300" indent="0">
              <a:buNone/>
            </a:pPr>
            <a:r>
              <a:rPr lang="en-US" sz="2800" dirty="0">
                <a:latin typeface="Microsoft Sans Serif"/>
                <a:ea typeface="Microsoft Sans Serif"/>
                <a:cs typeface="Microsoft Sans Serif"/>
              </a:rPr>
              <a:t> </a:t>
            </a:r>
          </a:p>
          <a:p>
            <a:pPr marL="400050" indent="-285750">
              <a:lnSpc>
                <a:spcPct val="120000"/>
              </a:lnSpc>
            </a:pPr>
            <a:r>
              <a:rPr lang="en-US" sz="2800" dirty="0">
                <a:latin typeface="Microsoft Sans Serif"/>
                <a:ea typeface="Microsoft Sans Serif"/>
                <a:cs typeface="Microsoft Sans Serif"/>
              </a:rPr>
              <a:t>Project recommendations are prioritized annually with each District</a:t>
            </a:r>
          </a:p>
          <a:p>
            <a:pPr marL="114300" indent="0">
              <a:buNone/>
            </a:pPr>
            <a:endParaRPr lang="en-US" sz="2800" dirty="0">
              <a:latin typeface="Microsoft Sans Serif"/>
              <a:ea typeface="Microsoft Sans Serif"/>
              <a:cs typeface="Microsoft Sans Serif"/>
            </a:endParaRPr>
          </a:p>
          <a:p>
            <a:pPr marL="400050" indent="-285750">
              <a:lnSpc>
                <a:spcPct val="120000"/>
              </a:lnSpc>
            </a:pPr>
            <a:r>
              <a:rPr lang="en-US" sz="2800" dirty="0">
                <a:latin typeface="Microsoft Sans Serif"/>
                <a:ea typeface="Microsoft Sans Serif"/>
                <a:cs typeface="Microsoft Sans Serif"/>
              </a:rPr>
              <a:t>Projects are prioritized based on bridge condition, cost, development time and public need</a:t>
            </a:r>
          </a:p>
          <a:p>
            <a:pPr marL="114300" indent="0">
              <a:buNone/>
            </a:pPr>
            <a:endParaRPr lang="en-US" sz="2800" dirty="0">
              <a:latin typeface="Microsoft Sans Serif"/>
              <a:ea typeface="Microsoft Sans Serif"/>
              <a:cs typeface="Microsoft Sans Serif"/>
            </a:endParaRPr>
          </a:p>
          <a:p>
            <a:pPr marL="400050" indent="-285750">
              <a:lnSpc>
                <a:spcPct val="120000"/>
              </a:lnSpc>
            </a:pPr>
            <a:r>
              <a:rPr lang="en-US" sz="2800" dirty="0">
                <a:latin typeface="Microsoft Sans Serif"/>
                <a:ea typeface="Microsoft Sans Serif"/>
                <a:cs typeface="Microsoft Sans Serif"/>
              </a:rPr>
              <a:t>Bridges and Structures Bureau reviews the highest priority projects and recommends projects based on available funding</a:t>
            </a:r>
          </a:p>
        </p:txBody>
      </p:sp>
    </p:spTree>
    <p:extLst>
      <p:ext uri="{BB962C8B-B14F-4D97-AF65-F5344CB8AC3E}">
        <p14:creationId xmlns:p14="http://schemas.microsoft.com/office/powerpoint/2010/main" val="2948501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19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1B2810D-31BF-471F-AFDB-43D601E82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0"/>
            <a:ext cx="9046077" cy="605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0794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977640" y="389611"/>
            <a:ext cx="490537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Presentation Overview</a:t>
            </a:r>
            <a:endParaRPr lang="en-US" sz="36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11842" y="1576138"/>
            <a:ext cx="4578818" cy="4427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445" indent="-385445">
              <a:buAutoNum type="arabicPeriod"/>
            </a:pPr>
            <a:r>
              <a:rPr lang="en-US" sz="2800" dirty="0">
                <a:latin typeface="Microsoft Sans Serif"/>
                <a:ea typeface="Microsoft Sans Serif"/>
                <a:cs typeface="Microsoft Sans Serif"/>
              </a:rPr>
              <a:t>Preservation Activities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2. Bridge Inventory</a:t>
            </a:r>
          </a:p>
          <a:p>
            <a:pPr marL="0" indent="0">
              <a:buNone/>
            </a:pPr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3. Condition summary</a:t>
            </a:r>
          </a:p>
          <a:p>
            <a:pPr marL="0" indent="0">
              <a:buNone/>
            </a:pPr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4. Funding scenarios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A77CB4-3B1F-4EB0-9270-ECC8A18DA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771" y="5424488"/>
            <a:ext cx="2743438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60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354736"/>
            <a:ext cx="8084127" cy="1059072"/>
          </a:xfrm>
        </p:spPr>
        <p:txBody>
          <a:bodyPr/>
          <a:lstStyle/>
          <a:p>
            <a:r>
              <a:rPr lang="en-US" sz="3200" dirty="0">
                <a:latin typeface="Microsoft Sans Serif"/>
                <a:ea typeface="Microsoft Sans Serif"/>
                <a:cs typeface="Microsoft Sans Serif"/>
              </a:rPr>
              <a:t>FHWA Terms Describing Bridge Condition:</a:t>
            </a:r>
            <a:endParaRPr lang="en-US" sz="3200" dirty="0">
              <a:ea typeface="+mj-lt"/>
              <a:cs typeface="+mj-lt"/>
            </a:endParaRPr>
          </a:p>
          <a:p>
            <a:endParaRPr lang="en-US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20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521304"/>
            <a:ext cx="8136081" cy="43054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>
              <a:latin typeface="Microsoft Sans Serif"/>
              <a:ea typeface="Microsoft Sans Serif"/>
              <a:cs typeface="Microsoft Sans Serif"/>
            </a:endParaRPr>
          </a:p>
          <a:p>
            <a:pPr marL="3435350"/>
            <a:r>
              <a:rPr lang="en-US" sz="3200" b="1" u="sng" dirty="0">
                <a:latin typeface="Microsoft Sans Serif"/>
                <a:ea typeface="Microsoft Sans Serif"/>
                <a:cs typeface="Microsoft Sans Serif"/>
              </a:rPr>
              <a:t>Good</a:t>
            </a:r>
            <a:r>
              <a:rPr lang="en-US" sz="3200" dirty="0">
                <a:latin typeface="Microsoft Sans Serif"/>
                <a:ea typeface="Microsoft Sans Serif"/>
                <a:cs typeface="Microsoft Sans Serif"/>
              </a:rPr>
              <a:t> </a:t>
            </a:r>
            <a:b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en-US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435350"/>
            <a:r>
              <a:rPr lang="en-US" sz="3200" b="1" u="sng" dirty="0">
                <a:latin typeface="Microsoft Sans Serif"/>
                <a:ea typeface="Microsoft Sans Serif"/>
                <a:cs typeface="Microsoft Sans Serif"/>
              </a:rPr>
              <a:t>Fair</a:t>
            </a:r>
            <a:r>
              <a:rPr lang="en-US" sz="3200" dirty="0">
                <a:latin typeface="Microsoft Sans Serif"/>
                <a:ea typeface="Microsoft Sans Serif"/>
                <a:cs typeface="Microsoft Sans Serif"/>
              </a:rPr>
              <a:t> </a:t>
            </a:r>
            <a:b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en-US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435350"/>
            <a:r>
              <a:rPr lang="en-US" sz="3200" b="1" u="sng" dirty="0">
                <a:latin typeface="Microsoft Sans Serif"/>
                <a:ea typeface="Microsoft Sans Serif"/>
                <a:cs typeface="Microsoft Sans Serif"/>
              </a:rPr>
              <a:t>Poor</a:t>
            </a:r>
            <a:r>
              <a:rPr lang="en-US" sz="3200" dirty="0">
                <a:latin typeface="Microsoft Sans Serif"/>
                <a:ea typeface="Microsoft Sans Serif"/>
                <a:cs typeface="Microsoft Sans Serif"/>
              </a:rPr>
              <a:t> </a:t>
            </a:r>
            <a:endParaRPr lang="en-US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848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21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A3E9C2-C26C-4CE6-B407-A81C9F668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167" y="443736"/>
            <a:ext cx="8315665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64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22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59F130-48A3-4EB6-ABED-FB5C9D641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451" y="764817"/>
            <a:ext cx="8785097" cy="532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57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82CD9C-B06C-43A6-8A7D-D0872A943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2" y="736270"/>
            <a:ext cx="9119813" cy="472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650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7C47EF0-1103-4F10-882B-8CC0F2EFB9B7}"/>
              </a:ext>
            </a:extLst>
          </p:cNvPr>
          <p:cNvSpPr txBox="1"/>
          <p:nvPr/>
        </p:nvSpPr>
        <p:spPr>
          <a:xfrm>
            <a:off x="2194560" y="0"/>
            <a:ext cx="3943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Poor Bridges on Primary Highways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705C6C-8FC2-4360-A6F5-48F96AAB1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742" y="400110"/>
            <a:ext cx="8788516" cy="575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9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7C47EF0-1103-4F10-882B-8CC0F2EFB9B7}"/>
              </a:ext>
            </a:extLst>
          </p:cNvPr>
          <p:cNvSpPr txBox="1"/>
          <p:nvPr/>
        </p:nvSpPr>
        <p:spPr>
          <a:xfrm>
            <a:off x="2194560" y="0"/>
            <a:ext cx="3943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Fair Bridges on Primary Highways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506AD3-04C9-4D91-9D14-CBE1A7503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543" y="400110"/>
            <a:ext cx="8294914" cy="571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472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014CE3-3BD5-4381-8024-A3FB6F9D6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38" y="308758"/>
            <a:ext cx="8845524" cy="57293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7FC421-94D4-43EB-9FDC-860E815FCC27}"/>
              </a:ext>
            </a:extLst>
          </p:cNvPr>
          <p:cNvSpPr txBox="1"/>
          <p:nvPr/>
        </p:nvSpPr>
        <p:spPr>
          <a:xfrm>
            <a:off x="2636323" y="415636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Replacement Cost and Deck Area per Decade</a:t>
            </a:r>
          </a:p>
        </p:txBody>
      </p:sp>
    </p:spTree>
    <p:extLst>
      <p:ext uri="{BB962C8B-B14F-4D97-AF65-F5344CB8AC3E}">
        <p14:creationId xmlns:p14="http://schemas.microsoft.com/office/powerpoint/2010/main" val="2910748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CCFBC4-B44C-474C-9403-B3A6EEF7E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358" y="127266"/>
            <a:ext cx="8683283" cy="600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993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59072"/>
          </a:xfrm>
        </p:spPr>
        <p:txBody>
          <a:bodyPr/>
          <a:lstStyle/>
          <a:p>
            <a:r>
              <a:rPr lang="en-US" sz="3200" dirty="0">
                <a:latin typeface="Microsoft Sans Serif"/>
                <a:ea typeface="Microsoft Sans Serif"/>
                <a:cs typeface="Microsoft Sans Serif"/>
              </a:rPr>
              <a:t>Typical Bridge Costs</a:t>
            </a:r>
            <a:endParaRPr lang="en-US" dirty="0">
              <a:latin typeface="Microsoft Sans Serif"/>
              <a:ea typeface="Microsoft Sans Serif"/>
              <a:cs typeface="Microsoft Sans Serif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28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35125" y="1549013"/>
            <a:ext cx="5873750" cy="43054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00050" indent="-285750"/>
            <a:r>
              <a:rPr lang="en-US" sz="2800" dirty="0">
                <a:latin typeface="Microsoft Sans Serif"/>
                <a:ea typeface="Microsoft Sans Serif"/>
                <a:cs typeface="Microsoft Sans Serif"/>
              </a:rPr>
              <a:t>Replacements cost from $1.5 to $3.0 million </a:t>
            </a:r>
            <a:r>
              <a:rPr lang="en-US" sz="2000" dirty="0">
                <a:latin typeface="Microsoft Sans Serif"/>
                <a:ea typeface="Microsoft Sans Serif"/>
                <a:cs typeface="Microsoft Sans Serif"/>
              </a:rPr>
              <a:t>(outliers not included)</a:t>
            </a:r>
          </a:p>
          <a:p>
            <a:pPr marL="114300" indent="0">
              <a:buNone/>
            </a:pPr>
            <a:endParaRPr lang="en-US" sz="2800" dirty="0">
              <a:latin typeface="Microsoft Sans Serif"/>
              <a:ea typeface="Microsoft Sans Serif"/>
              <a:cs typeface="Microsoft Sans Serif"/>
            </a:endParaRPr>
          </a:p>
          <a:p>
            <a:pPr marL="400050" indent="-285750"/>
            <a:r>
              <a:rPr lang="en-US" sz="2800" dirty="0">
                <a:latin typeface="Microsoft Sans Serif"/>
                <a:ea typeface="Microsoft Sans Serif"/>
                <a:cs typeface="Microsoft Sans Serif"/>
              </a:rPr>
              <a:t>Rehabilitations cost from $0.25 to $1.3 million</a:t>
            </a:r>
          </a:p>
          <a:p>
            <a:pPr marL="114300" indent="0">
              <a:buNone/>
            </a:pPr>
            <a:endParaRPr lang="en-US" sz="2800" dirty="0">
              <a:latin typeface="Microsoft Sans Serif"/>
              <a:ea typeface="Microsoft Sans Serif"/>
              <a:cs typeface="Microsoft Sans Serif"/>
            </a:endParaRPr>
          </a:p>
          <a:p>
            <a:pPr marL="400050" indent="-285750"/>
            <a:r>
              <a:rPr lang="en-US" sz="2800" dirty="0">
                <a:latin typeface="Microsoft Sans Serif"/>
                <a:ea typeface="Microsoft Sans Serif"/>
                <a:cs typeface="Microsoft Sans Serif"/>
              </a:rPr>
              <a:t>New Bridges cost from $2.3 to $3.5 million </a:t>
            </a:r>
            <a:r>
              <a:rPr lang="en-US" sz="2000" dirty="0">
                <a:latin typeface="Microsoft Sans Serif"/>
                <a:ea typeface="Microsoft Sans Serif"/>
                <a:cs typeface="Microsoft Sans Serif"/>
              </a:rPr>
              <a:t>(outliers not included)</a:t>
            </a:r>
          </a:p>
        </p:txBody>
      </p:sp>
    </p:spTree>
    <p:extLst>
      <p:ext uri="{BB962C8B-B14F-4D97-AF65-F5344CB8AC3E}">
        <p14:creationId xmlns:p14="http://schemas.microsoft.com/office/powerpoint/2010/main" val="1747244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29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41333F2-CFB4-4BB4-8EB6-893A0F1E7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91" y="357729"/>
            <a:ext cx="8447809" cy="542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10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3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D9E252A-6B05-4566-9779-BB38B5C3B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815975"/>
          </a:xfrm>
        </p:spPr>
        <p:txBody>
          <a:bodyPr/>
          <a:lstStyle/>
          <a:p>
            <a:pPr algn="ctr"/>
            <a:r>
              <a:rPr lang="en-US" dirty="0"/>
              <a:t>Bridge Preservation and Maintenance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3541AA6-13BE-4853-8E74-4882E993938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8650" y="1320800"/>
            <a:ext cx="7886700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What are some of the things we’re doing to preserve and maintain bridges?</a:t>
            </a:r>
          </a:p>
          <a:p>
            <a:endParaRPr lang="en-US" sz="2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Replace aging deck joints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Overlay decks with new wearing surface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Dense concrete layer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Polyester Polymer layer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Latex modified concrete layer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Epoxy polymer layer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Repair beams ends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Patch deteriorated deck areas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Install berm and bank protection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Use stainless steel reinforcing in areas with high potential for corrosion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Use High Performance Concrete (HPC) in new bridge decks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Use fewer or no deck joints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Use of Non-Destructive Evaluation (NDE) methods to assess condition</a:t>
            </a:r>
          </a:p>
          <a:p>
            <a:pPr marL="342900" lvl="1" indent="-342900"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7240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30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94C9EF-5BA5-4350-B353-584B13FF8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2220"/>
            <a:ext cx="7886700" cy="54127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Condition Forecast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F9E0D1-EE1D-4F4A-A428-62D326678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490" y="683492"/>
            <a:ext cx="8161020" cy="54370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C5B58B-9B08-40C6-8BB1-04FF77C7E99D}"/>
              </a:ext>
            </a:extLst>
          </p:cNvPr>
          <p:cNvSpPr txBox="1"/>
          <p:nvPr/>
        </p:nvSpPr>
        <p:spPr>
          <a:xfrm>
            <a:off x="2057400" y="2516487"/>
            <a:ext cx="967068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1" dirty="0"/>
              <a:t>Border Bridges and culverts excluded</a:t>
            </a:r>
          </a:p>
        </p:txBody>
      </p:sp>
    </p:spTree>
    <p:extLst>
      <p:ext uri="{BB962C8B-B14F-4D97-AF65-F5344CB8AC3E}">
        <p14:creationId xmlns:p14="http://schemas.microsoft.com/office/powerpoint/2010/main" val="17330352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31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94C9EF-5BA5-4350-B353-584B13FF8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2220"/>
            <a:ext cx="7886700" cy="54127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Condition Forecast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FBDA80-ECAA-4C94-8C48-499CF3003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45" y="789362"/>
            <a:ext cx="7966710" cy="52792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C5B58B-9B08-40C6-8BB1-04FF77C7E99D}"/>
              </a:ext>
            </a:extLst>
          </p:cNvPr>
          <p:cNvSpPr txBox="1"/>
          <p:nvPr/>
        </p:nvSpPr>
        <p:spPr>
          <a:xfrm>
            <a:off x="1897380" y="2310747"/>
            <a:ext cx="967068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1" dirty="0"/>
              <a:t>Border Bridges and culverts excluded</a:t>
            </a:r>
          </a:p>
        </p:txBody>
      </p:sp>
    </p:spTree>
    <p:extLst>
      <p:ext uri="{BB962C8B-B14F-4D97-AF65-F5344CB8AC3E}">
        <p14:creationId xmlns:p14="http://schemas.microsoft.com/office/powerpoint/2010/main" val="14686089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32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94C9EF-5BA5-4350-B353-584B13FF8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2220"/>
            <a:ext cx="7886700" cy="54127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Condition Forecast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79AEE9-B957-477E-9E7D-2DC7651C7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071" y="593608"/>
            <a:ext cx="8327858" cy="548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5905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33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94C9EF-5BA5-4350-B353-584B13FF8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2220"/>
            <a:ext cx="7886700" cy="54127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Condition Forecast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DB76AC-05CA-43F0-9A20-5B4020B26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47" y="700803"/>
            <a:ext cx="8596105" cy="545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543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34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94C9EF-5BA5-4350-B353-584B13FF8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2220"/>
            <a:ext cx="7886700" cy="54127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Condition Forecast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01FDD6-6827-4A8D-8205-B4D0AE3D5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133" y="1139753"/>
            <a:ext cx="8193734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42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35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94C9EF-5BA5-4350-B353-584B13FF8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2220"/>
            <a:ext cx="7886700" cy="54127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Condition Forecast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44C9D5-F404-44B9-816E-E9F97840B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8" y="683492"/>
            <a:ext cx="8993464" cy="543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44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36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94C9EF-5BA5-4350-B353-584B13FF8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2220"/>
            <a:ext cx="7886700" cy="54127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Condition Forecast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FCD5EE-5F45-4E54-BC25-939A773DD9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48139"/>
            <a:ext cx="9144000" cy="476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073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37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C38C40-2A99-4D2B-9881-26110D196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59521"/>
          </a:xfrm>
        </p:spPr>
        <p:txBody>
          <a:bodyPr>
            <a:normAutofit/>
          </a:bodyPr>
          <a:lstStyle/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Condition Forecast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E35C32-3EDC-4769-A385-556643BCE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1024647"/>
            <a:ext cx="7886699" cy="504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272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38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C38C40-2A99-4D2B-9881-26110D196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59521"/>
          </a:xfrm>
        </p:spPr>
        <p:txBody>
          <a:bodyPr>
            <a:normAutofit/>
          </a:bodyPr>
          <a:lstStyle/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Condition Forecast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FCC5B5-541F-4D9F-8722-37BBEF0B5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362" y="1312909"/>
            <a:ext cx="7865276" cy="439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211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39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C38C40-2A99-4D2B-9881-26110D196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59521"/>
          </a:xfrm>
        </p:spPr>
        <p:txBody>
          <a:bodyPr>
            <a:normAutofit/>
          </a:bodyPr>
          <a:lstStyle/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Condition Forecast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E2EF0A-367C-4A3E-98DF-95D1BEF6F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56" y="1024647"/>
            <a:ext cx="8251887" cy="514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60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F6BBA8-FBD6-4F7B-8657-1C287B90D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7FB1-D260-40EE-9882-1B475E730012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48E6F8-D333-4ECD-BC07-62219F063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8" y="334056"/>
            <a:ext cx="8273143" cy="620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929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628650" y="365127"/>
            <a:ext cx="7886700" cy="1162184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Additional Needs</a:t>
            </a:r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6936065" y="650648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fld id="{2B5A6398-5B92-4880-B42C-2D0285FB01C7}" type="slidenum">
              <a:rPr lang="en-US" sz="1350" kern="0" smtClean="0">
                <a:solidFill>
                  <a:sysClr val="windowText" lastClr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pPr defTabSz="685800"/>
              <a:t>40</a:t>
            </a:fld>
            <a:endParaRPr lang="en-US" sz="1350" kern="0" dirty="0">
              <a:solidFill>
                <a:sysClr val="windowText" lastClr="0000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650" y="1508839"/>
            <a:ext cx="7772400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There is a need to replace or rehabilitate several large bridges over the next 20 years. </a:t>
            </a:r>
          </a:p>
          <a:p>
            <a:pPr fontAlgn="ctr">
              <a:spcAft>
                <a:spcPts val="600"/>
              </a:spcAft>
            </a:pPr>
            <a:endParaRPr lang="en-US" sz="2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800100" lvl="1" indent="-342900" font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I-280: Rock Island over the Mississippi River (re-deck in FY2021, $17 million)</a:t>
            </a:r>
          </a:p>
          <a:p>
            <a:pPr marL="800100" lvl="1" indent="-342900" font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I-129: Sioux City over the Missouri River (deck overlay in FY2021, $4.97 million)</a:t>
            </a:r>
          </a:p>
          <a:p>
            <a:pPr marL="800100" lvl="1" indent="-342900" font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IA-9: Lansing over the Mississippi River (replace in FY2024, $40 million) </a:t>
            </a:r>
          </a:p>
          <a:p>
            <a:pPr marL="800100" lvl="1" indent="-342900" font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I-80: Le Claire over the Mississippi River (replace in FY2026, $150 million)</a:t>
            </a:r>
          </a:p>
          <a:p>
            <a:pPr marL="800100" lvl="1" indent="-342900" font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IA-12: Sioux City Gordon Drive Viaduct (replace in FY2027, $105 million)</a:t>
            </a:r>
          </a:p>
          <a:p>
            <a:pPr marL="800100" lvl="1" indent="-342900" font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US-67: Davenport over the Mississippi River (replace beyond 2028, $110 million)</a:t>
            </a:r>
          </a:p>
          <a:p>
            <a:pPr marL="800100" lvl="1" indent="-342900" font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IA-175: Decatur over the Missouri River (replace - $60 million )</a:t>
            </a:r>
          </a:p>
          <a:p>
            <a:pPr marL="800100" lvl="1" indent="-342900" font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US-20: Dubuque over the Mississippi River (replace - $175 million )</a:t>
            </a:r>
          </a:p>
          <a:p>
            <a:pPr marL="800100" lvl="1" indent="-342900" font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US-30: Clinton over the Mississippi River (replace - $125 million )</a:t>
            </a:r>
          </a:p>
          <a:p>
            <a:pPr marL="800100" lvl="1" indent="-342900" font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US-63: Ottumwa Viaduct (replace - $80 million)</a:t>
            </a:r>
            <a:endParaRPr lang="en-US" sz="2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fontAlgn="ctr">
              <a:spcAft>
                <a:spcPts val="600"/>
              </a:spcAft>
            </a:pPr>
            <a:endParaRPr lang="en-US" sz="16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fontAlgn="ctr">
              <a:spcAft>
                <a:spcPts val="600"/>
              </a:spcAft>
            </a:pPr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Note: the costs shown above represent Iowa’s estimated share.</a:t>
            </a:r>
            <a:endParaRPr lang="en-US" sz="2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FAC7F5-1DB4-481C-B5B4-4C2C92556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1068" y="4708289"/>
            <a:ext cx="446100" cy="5129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FA1414-8129-43E6-954E-453C95F4219F}"/>
              </a:ext>
            </a:extLst>
          </p:cNvPr>
          <p:cNvSpPr txBox="1"/>
          <p:nvPr/>
        </p:nvSpPr>
        <p:spPr>
          <a:xfrm>
            <a:off x="7590407" y="3970705"/>
            <a:ext cx="155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 10 Years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2BCB36-2462-4F33-9FB3-FF88FCB277EF}"/>
              </a:ext>
            </a:extLst>
          </p:cNvPr>
          <p:cNvSpPr txBox="1"/>
          <p:nvPr/>
        </p:nvSpPr>
        <p:spPr>
          <a:xfrm>
            <a:off x="7566363" y="4777182"/>
            <a:ext cx="155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 20 Years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47E74C-0178-4BD0-8159-99887752CA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1068" y="2643885"/>
            <a:ext cx="426757" cy="469433"/>
          </a:xfrm>
          <a:prstGeom prst="rect">
            <a:avLst/>
          </a:prstGeom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B00147B-FEA1-4057-9449-B2EAF31019D3}"/>
              </a:ext>
            </a:extLst>
          </p:cNvPr>
          <p:cNvSpPr txBox="1"/>
          <p:nvPr/>
        </p:nvSpPr>
        <p:spPr>
          <a:xfrm>
            <a:off x="7624252" y="2671023"/>
            <a:ext cx="155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Underway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000C41A-44BE-48B5-A30D-FAB796215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0411" y="3162950"/>
            <a:ext cx="426757" cy="4694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189E55B-7820-4C49-B9E9-B00CFF990EC3}"/>
              </a:ext>
            </a:extLst>
          </p:cNvPr>
          <p:cNvSpPr txBox="1"/>
          <p:nvPr/>
        </p:nvSpPr>
        <p:spPr>
          <a:xfrm>
            <a:off x="7624253" y="3199925"/>
            <a:ext cx="155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 5 Years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0A5439-7537-47EB-A90C-4056BE7ADD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0411" y="3693023"/>
            <a:ext cx="445047" cy="92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790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59072"/>
          </a:xfrm>
        </p:spPr>
        <p:txBody>
          <a:bodyPr/>
          <a:lstStyle/>
          <a:p>
            <a:r>
              <a:rPr lang="en-US" sz="3200" dirty="0">
                <a:latin typeface="Microsoft Sans Serif"/>
                <a:ea typeface="Microsoft Sans Serif"/>
                <a:cs typeface="Microsoft Sans Serif"/>
              </a:rPr>
              <a:t>Key Take-Aways</a:t>
            </a:r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41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355387"/>
            <a:ext cx="7886700" cy="4623881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285750" lvl="0" indent="-285750">
              <a:lnSpc>
                <a:spcPct val="120000"/>
              </a:lnSpc>
            </a:pPr>
            <a:r>
              <a:rPr lang="en-US" sz="3200" dirty="0">
                <a:latin typeface="Microsoft Sans Serif"/>
                <a:ea typeface="Microsoft Sans Serif"/>
                <a:cs typeface="Microsoft Sans Serif"/>
              </a:rPr>
              <a:t>There is a large inventory of bridges built in the 1950’s, 1960’s and 1970’s.</a:t>
            </a:r>
          </a:p>
          <a:p>
            <a:pPr marL="285750" lvl="0" indent="-285750">
              <a:lnSpc>
                <a:spcPct val="120000"/>
              </a:lnSpc>
            </a:pPr>
            <a:r>
              <a:rPr lang="en-US" sz="3200" dirty="0">
                <a:latin typeface="Microsoft Sans Serif"/>
                <a:ea typeface="Microsoft Sans Serif"/>
                <a:cs typeface="Microsoft Sans Serif"/>
              </a:rPr>
              <a:t>Good progress has been made reducing the number of bridges classified as poor.  This trend is likely to reverse due to the large number of aging bridges.</a:t>
            </a:r>
          </a:p>
          <a:p>
            <a:pPr marL="285750" lvl="0" indent="-285750">
              <a:lnSpc>
                <a:spcPct val="120000"/>
              </a:lnSpc>
            </a:pPr>
            <a:r>
              <a:rPr lang="en-US" sz="3200" dirty="0">
                <a:latin typeface="Microsoft Sans Serif"/>
                <a:ea typeface="Microsoft Sans Serif"/>
                <a:cs typeface="Microsoft Sans Serif"/>
              </a:rPr>
              <a:t>Border bridges represent large capital improvement projects that need to be planned for far in advance.</a:t>
            </a:r>
          </a:p>
          <a:p>
            <a:pPr marL="285750" lvl="0" indent="-285750">
              <a:lnSpc>
                <a:spcPct val="120000"/>
              </a:lnSpc>
            </a:pP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 sustained focus on stewardship is critical.</a:t>
            </a:r>
          </a:p>
        </p:txBody>
      </p:sp>
    </p:spTree>
    <p:extLst>
      <p:ext uri="{BB962C8B-B14F-4D97-AF65-F5344CB8AC3E}">
        <p14:creationId xmlns:p14="http://schemas.microsoft.com/office/powerpoint/2010/main" val="2725305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F2B1FF-220C-4157-8BA7-D569A6FC9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7FB1-D260-40EE-9882-1B475E730012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C5F395-670B-4502-A4AE-D3D1D635C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292" y="0"/>
            <a:ext cx="435972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8C447C-283F-4E26-93CE-2BE183AF8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522" y="136524"/>
            <a:ext cx="4044110" cy="658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73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FC9E32-9173-4C02-9BD4-6B0413FDB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7FB1-D260-40EE-9882-1B475E730012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576483-FE5A-4C98-B905-B0493B9FE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36440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1F62B2-FE8F-4EBA-AAEB-EB1F50CA0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3806294"/>
            <a:ext cx="7315200" cy="291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55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F11093-6A69-4217-8CBF-BA1AD5F3B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7FB1-D260-40EE-9882-1B475E730012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D957C0-2D03-4604-87D4-8EB0C36E6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0"/>
            <a:ext cx="3429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FCD711-328B-4E26-9CF8-C282B0BD5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0"/>
            <a:ext cx="36702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83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B470CA-5396-4EAA-98C0-58DCDD123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7FB1-D260-40EE-9882-1B475E730012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B6E5A8-275D-4A0D-A34D-D685969C1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0"/>
            <a:ext cx="8153400" cy="36010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619CF1-E97C-4BEC-9896-2C75CD3C4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017" y="3677048"/>
            <a:ext cx="7933333" cy="31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74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606943-9596-428D-9F67-8EC77CB0C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7FB1-D260-40EE-9882-1B475E730012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A865E1-79D1-4E59-B303-3D67121E1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62947"/>
            <a:ext cx="5486400" cy="33649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B144F7-2F0D-4C69-8410-B28DD4D76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3686985"/>
            <a:ext cx="5486400" cy="303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1040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6DDD87B20D3B4E8BA3329D1F73F3FD" ma:contentTypeVersion="10" ma:contentTypeDescription="Create a new document." ma:contentTypeScope="" ma:versionID="06360ca3259dad9e91468028cc8f631e">
  <xsd:schema xmlns:xsd="http://www.w3.org/2001/XMLSchema" xmlns:xs="http://www.w3.org/2001/XMLSchema" xmlns:p="http://schemas.microsoft.com/office/2006/metadata/properties" xmlns:ns3="b5569257-ea7f-4abd-949f-b97d37e36e1a" xmlns:ns4="1955b6a4-2d87-4690-8190-2eb4b09ca27e" targetNamespace="http://schemas.microsoft.com/office/2006/metadata/properties" ma:root="true" ma:fieldsID="83efbb5f90aaf6d4f8400805efabebc7" ns3:_="" ns4:_="">
    <xsd:import namespace="b5569257-ea7f-4abd-949f-b97d37e36e1a"/>
    <xsd:import namespace="1955b6a4-2d87-4690-8190-2eb4b09ca27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569257-ea7f-4abd-949f-b97d37e36e1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55b6a4-2d87-4690-8190-2eb4b09ca2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3BE2425-F91A-4E9E-95E4-AEE8F3AD73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5569257-ea7f-4abd-949f-b97d37e36e1a"/>
    <ds:schemaRef ds:uri="1955b6a4-2d87-4690-8190-2eb4b09ca2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8FC743A-3234-4614-AC5D-316F823B12EB}">
  <ds:schemaRefs>
    <ds:schemaRef ds:uri="b5569257-ea7f-4abd-949f-b97d37e36e1a"/>
    <ds:schemaRef ds:uri="http://purl.org/dc/elements/1.1/"/>
    <ds:schemaRef ds:uri="http://schemas.microsoft.com/office/2006/metadata/properties"/>
    <ds:schemaRef ds:uri="http://purl.org/dc/terms/"/>
    <ds:schemaRef ds:uri="1955b6a4-2d87-4690-8190-2eb4b09ca27e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15CE887-A13D-474C-95F1-77E42537E76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7073</TotalTime>
  <Words>1853</Words>
  <Application>Microsoft Office PowerPoint</Application>
  <PresentationFormat>On-screen Show (4:3)</PresentationFormat>
  <Paragraphs>245</Paragraphs>
  <Slides>41</Slides>
  <Notes>38</Notes>
  <HiddenSlides>16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Calibri Light</vt:lpstr>
      <vt:lpstr>Microsoft Sans Serif</vt:lpstr>
      <vt:lpstr>1_Office Theme</vt:lpstr>
      <vt:lpstr>Office Theme</vt:lpstr>
      <vt:lpstr>PowerPoint Presentation</vt:lpstr>
      <vt:lpstr>PowerPoint Presentation</vt:lpstr>
      <vt:lpstr>Bridge Preservation and Maintenance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Bridge Inventory</vt:lpstr>
      <vt:lpstr>Bridge Inspection</vt:lpstr>
      <vt:lpstr>Bridge Project Selection Process</vt:lpstr>
      <vt:lpstr>PowerPoint Presentation</vt:lpstr>
      <vt:lpstr>FHWA Terms Describing Bridge Condition: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Typical Bridge Costs</vt:lpstr>
      <vt:lpstr>PowerPoint Presentation</vt:lpstr>
      <vt:lpstr>Condition Forecast</vt:lpstr>
      <vt:lpstr>Condition Forecast</vt:lpstr>
      <vt:lpstr>Condition Forecast</vt:lpstr>
      <vt:lpstr>Condition Forecast</vt:lpstr>
      <vt:lpstr>Condition Forecast</vt:lpstr>
      <vt:lpstr>Condition Forecast</vt:lpstr>
      <vt:lpstr>Condition Forecast</vt:lpstr>
      <vt:lpstr>Condition Forecast</vt:lpstr>
      <vt:lpstr>Condition Forecast</vt:lpstr>
      <vt:lpstr>Condition Forecast</vt:lpstr>
      <vt:lpstr>PowerPoint Presentation</vt:lpstr>
      <vt:lpstr>Key Take-Aways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Neubauer, Scott</dc:creator>
  <cp:lastModifiedBy>Neubauer, Scott</cp:lastModifiedBy>
  <cp:revision>374</cp:revision>
  <cp:lastPrinted>2019-11-06T14:09:57Z</cp:lastPrinted>
  <dcterms:created xsi:type="dcterms:W3CDTF">2017-11-22T13:15:27Z</dcterms:created>
  <dcterms:modified xsi:type="dcterms:W3CDTF">2021-10-28T15:47:32Z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0x010100246DDD87B20D3B4E8BA3329D1F73F3FD</vt:lpwstr>
  </property>
  <property fmtid="{D5CDD505-2E9C-101B-9397-08002B2CF9AE}" pid="3" name="_dlc_DocIdItemGuid">
    <vt:lpwstr>5e519d89-9d1d-432a-bd73-ff7dd666682b</vt:lpwstr>
  </property>
</Properties>
</file>