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12"/>
  </p:notesMasterIdLst>
  <p:sldIdLst>
    <p:sldId id="259" r:id="rId3"/>
    <p:sldId id="258" r:id="rId4"/>
    <p:sldId id="274" r:id="rId5"/>
    <p:sldId id="270" r:id="rId6"/>
    <p:sldId id="905" r:id="rId7"/>
    <p:sldId id="257" r:id="rId8"/>
    <p:sldId id="384" r:id="rId9"/>
    <p:sldId id="394" r:id="rId10"/>
    <p:sldId id="268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4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02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Federal Infrastructure Bill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9014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2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1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54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6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83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9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0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November 9,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Infrastructure Bill Update and Overview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11/5/2021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99%</a:t>
            </a:r>
          </a:p>
          <a:p>
            <a:pPr algn="ctr"/>
            <a:r>
              <a:rPr lang="en-US" sz="1400" dirty="0"/>
              <a:t>(97%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104%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99%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95% (92%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4A2E3D-0577-47A5-94AA-9A8906B921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098"/>
            <a:ext cx="9144000" cy="6497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883976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September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693A2-9158-463E-9147-91C87C0F1F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Passed the Senate (69-30)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Passed the House on Nov. 5 (228-206)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President Biden will sign this week.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Infrastructure Bill Status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6F8EA-DF58-4B5E-9CD8-AAE5C1ECA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Passage of Infrastructure Bill </a:t>
            </a:r>
            <a:r>
              <a:rPr lang="en-US" sz="2400" i="1" dirty="0">
                <a:solidFill>
                  <a:srgbClr val="FF0000"/>
                </a:solidFill>
              </a:rPr>
              <a:t>(FAST Act: 12/15)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Iowa DOT review and assessment </a:t>
            </a:r>
            <a:r>
              <a:rPr lang="en-US" sz="2400" i="1" dirty="0">
                <a:solidFill>
                  <a:srgbClr val="FF0000"/>
                </a:solidFill>
              </a:rPr>
              <a:t>(FAST Act: 12/15 to 1/16)</a:t>
            </a:r>
            <a:endParaRPr lang="en-US" i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Iowa DOT overview to Commission </a:t>
            </a:r>
            <a:r>
              <a:rPr lang="en-US" sz="2400" i="1" dirty="0">
                <a:solidFill>
                  <a:srgbClr val="FF0000"/>
                </a:solidFill>
              </a:rPr>
              <a:t>(FAST Act: 2/16)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Stakeholder input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City/County/RPA/MPO Committee </a:t>
            </a:r>
            <a:r>
              <a:rPr lang="en-US" sz="2100" i="1" dirty="0">
                <a:solidFill>
                  <a:srgbClr val="FF0000"/>
                </a:solidFill>
              </a:rPr>
              <a:t>(FAST Act: 3/16)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All stakeholders </a:t>
            </a:r>
            <a:r>
              <a:rPr lang="en-US" sz="2100" i="1" dirty="0">
                <a:solidFill>
                  <a:srgbClr val="FF0000"/>
                </a:solidFill>
              </a:rPr>
              <a:t>(FAST Act: 4/16 to 6/16)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Summary of input to Commission </a:t>
            </a:r>
            <a:r>
              <a:rPr lang="en-US" sz="2400" i="1" dirty="0">
                <a:solidFill>
                  <a:srgbClr val="FF0000"/>
                </a:solidFill>
              </a:rPr>
              <a:t>(FAST Act: 7/16)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Recommendations to Commission </a:t>
            </a:r>
            <a:r>
              <a:rPr lang="en-US" sz="2400" i="1" dirty="0">
                <a:solidFill>
                  <a:srgbClr val="FF0000"/>
                </a:solidFill>
              </a:rPr>
              <a:t>(FAST Act: 8/16)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Commission action </a:t>
            </a:r>
            <a:r>
              <a:rPr lang="en-US" sz="2400" i="1" dirty="0">
                <a:solidFill>
                  <a:srgbClr val="FF0000"/>
                </a:solidFill>
              </a:rPr>
              <a:t>(FAST Act: 9/16)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Next Steps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42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10028</TotalTime>
  <Words>262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Office Theme</vt:lpstr>
      <vt:lpstr>1_Office Theme</vt:lpstr>
      <vt:lpstr>COVID-19 Transportation Funding Impact </vt:lpstr>
      <vt:lpstr>Update</vt:lpstr>
      <vt:lpstr>Moody’s/CNN Recovery Index - Midwest (Pre-Pandemic = 100) As of 11/5/2021</vt:lpstr>
      <vt:lpstr>PowerPoint Presentation</vt:lpstr>
      <vt:lpstr>Monthly Passenger Counts at Iowa’s Eight Commercial Service Airports (through September 2021)</vt:lpstr>
      <vt:lpstr>PowerPoint Presentation</vt:lpstr>
      <vt:lpstr>Infrastructure Bill Status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150</cp:revision>
  <cp:lastPrinted>2021-11-08T14:38:34Z</cp:lastPrinted>
  <dcterms:created xsi:type="dcterms:W3CDTF">2020-06-02T12:58:37Z</dcterms:created>
  <dcterms:modified xsi:type="dcterms:W3CDTF">2021-11-08T15:01:47Z</dcterms:modified>
</cp:coreProperties>
</file>