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91" r:id="rId2"/>
    <p:sldId id="39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27" d="100"/>
          <a:sy n="127" d="100"/>
        </p:scale>
        <p:origin x="116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2023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660437"/>
              </p:ext>
            </p:extLst>
          </p:nvPr>
        </p:nvGraphicFramePr>
        <p:xfrm>
          <a:off x="703389" y="1012506"/>
          <a:ext cx="7737222" cy="53613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69792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2023 Program Balance (June 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(11.6)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(September)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235.3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(September)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246.1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(October)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243.0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(October)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265.0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(22.0)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(October 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(22.8)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(10.3)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November 8, 2022</a:t>
            </a:r>
          </a:p>
        </p:txBody>
      </p:sp>
    </p:spTree>
    <p:extLst>
      <p:ext uri="{BB962C8B-B14F-4D97-AF65-F5344CB8AC3E}">
        <p14:creationId xmlns:p14="http://schemas.microsoft.com/office/powerpoint/2010/main" val="50369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2023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35 percent of the FY 2023 Program has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October letting was approximately $70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November 15, 2022.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November 8, 2022</a:t>
            </a:r>
          </a:p>
        </p:txBody>
      </p:sp>
    </p:spTree>
    <p:extLst>
      <p:ext uri="{BB962C8B-B14F-4D97-AF65-F5344CB8AC3E}">
        <p14:creationId xmlns:p14="http://schemas.microsoft.com/office/powerpoint/2010/main" val="1057253523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23011</TotalTime>
  <Words>122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2023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1053</cp:revision>
  <cp:lastPrinted>2022-07-29T18:33:14Z</cp:lastPrinted>
  <dcterms:created xsi:type="dcterms:W3CDTF">2001-05-04T13:55:51Z</dcterms:created>
  <dcterms:modified xsi:type="dcterms:W3CDTF">2022-10-26T19:28:44Z</dcterms:modified>
</cp:coreProperties>
</file>