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660437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235.3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246.1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243.0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265.0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(22.0)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(October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(22.8)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(10.3)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November 8,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35 percent of 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October letting was approximately $70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November 15, 2022.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November 8,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23011</TotalTime>
  <Words>122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2023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1053</cp:revision>
  <cp:lastPrinted>2022-07-29T18:33:14Z</cp:lastPrinted>
  <dcterms:created xsi:type="dcterms:W3CDTF">2001-05-04T13:55:51Z</dcterms:created>
  <dcterms:modified xsi:type="dcterms:W3CDTF">2022-10-26T19:28:44Z</dcterms:modified>
</cp:coreProperties>
</file>