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2977</c:v>
                </c:pt>
                <c:pt idx="7">
                  <c:v>3017</c:v>
                </c:pt>
                <c:pt idx="8">
                  <c:v>2974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November 14,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 and Panama Canal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4C4222-1769-3FE6-C1DF-E0B24FCC1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403"/>
            <a:ext cx="9144000" cy="650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853F35-A9C9-9958-515E-A1F90895B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820"/>
            <a:ext cx="9144573" cy="579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89672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September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4" y="112577"/>
            <a:ext cx="7886700" cy="1325563"/>
          </a:xfrm>
        </p:spPr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33" y="989602"/>
            <a:ext cx="7886700" cy="2694124"/>
          </a:xfrm>
        </p:spPr>
        <p:txBody>
          <a:bodyPr/>
          <a:lstStyle/>
          <a:p>
            <a:r>
              <a:rPr lang="en-US" dirty="0"/>
              <a:t>Water levels have been falling since June and expected to continue to drop.</a:t>
            </a:r>
          </a:p>
          <a:p>
            <a:r>
              <a:rPr lang="en-US" dirty="0"/>
              <a:t>Result is barges are not fully loaded with grain causing reduced barge supply.</a:t>
            </a:r>
          </a:p>
          <a:p>
            <a:r>
              <a:rPr lang="en-US" dirty="0"/>
              <a:t>Impacts partially mitigated by lower demand for shipping by barge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EC2EF8-D94C-5C7C-B5E4-5CE4F3FA8986}"/>
              </a:ext>
            </a:extLst>
          </p:cNvPr>
          <p:cNvSpPr txBox="1">
            <a:spLocks/>
          </p:cNvSpPr>
          <p:nvPr/>
        </p:nvSpPr>
        <p:spPr>
          <a:xfrm>
            <a:off x="258536" y="32400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Panama Canal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48644-78BE-1240-7C24-BE6E966CF6F1}"/>
              </a:ext>
            </a:extLst>
          </p:cNvPr>
          <p:cNvSpPr txBox="1">
            <a:spLocks/>
          </p:cNvSpPr>
          <p:nvPr/>
        </p:nvSpPr>
        <p:spPr>
          <a:xfrm>
            <a:off x="523785" y="4163876"/>
            <a:ext cx="7886700" cy="2694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Drought has reduced the amount of freshwater available to use for the lock system</a:t>
            </a:r>
          </a:p>
          <a:p>
            <a:r>
              <a:rPr lang="en-US" dirty="0"/>
              <a:t>Maximum ships per day will be restricted to 18 in February – normal is 36 to 38.</a:t>
            </a:r>
          </a:p>
          <a:p>
            <a:r>
              <a:rPr lang="en-US" dirty="0"/>
              <a:t>Forty percent of all US container traffic travels through the Panama Canal</a:t>
            </a:r>
          </a:p>
          <a:p>
            <a:r>
              <a:rPr lang="en-US" dirty="0"/>
              <a:t>“The passage of one ship is estimated to consume as much water as half a million Panamanians use in one day.” </a:t>
            </a:r>
            <a:r>
              <a:rPr lang="en-US" i="1" dirty="0"/>
              <a:t>New York Times, Nov.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29506</TotalTime>
  <Words>165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September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254</cp:revision>
  <cp:lastPrinted>2023-09-01T14:59:38Z</cp:lastPrinted>
  <dcterms:created xsi:type="dcterms:W3CDTF">2020-06-02T12:58:37Z</dcterms:created>
  <dcterms:modified xsi:type="dcterms:W3CDTF">2023-11-03T21:18:42Z</dcterms:modified>
</cp:coreProperties>
</file>