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53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10" autoAdjust="0"/>
    <p:restoredTop sz="95574" autoAdjust="0"/>
  </p:normalViewPr>
  <p:slideViewPr>
    <p:cSldViewPr>
      <p:cViewPr varScale="1">
        <p:scale>
          <a:sx n="54" d="100"/>
          <a:sy n="54" d="100"/>
        </p:scale>
        <p:origin x="82" y="8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18366-7174-4E37-AC21-44435358A7D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7442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9EC9F-1466-47B1-AF88-94CDC221C0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0260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D4A180-1FB7-4108-83B4-43F1ADE826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6414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November 14, 2023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69345"/>
              </p:ext>
            </p:extLst>
          </p:nvPr>
        </p:nvGraphicFramePr>
        <p:xfrm>
          <a:off x="111701" y="2467971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Realignment of approximately 534 feet of Arthur Collins Parkway SW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$1,099,786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$549,893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D9E5E76-EA2B-76AA-5200-25796A14E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241" y="3567447"/>
            <a:ext cx="4498504" cy="29567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342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13392</TotalTime>
  <Words>51</Words>
  <Application>Microsoft Office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Arp, Debra</cp:lastModifiedBy>
  <cp:revision>279</cp:revision>
  <cp:lastPrinted>2022-08-02T09:42:48Z</cp:lastPrinted>
  <dcterms:created xsi:type="dcterms:W3CDTF">2014-05-10T08:44:16Z</dcterms:created>
  <dcterms:modified xsi:type="dcterms:W3CDTF">2023-11-01T13:58:33Z</dcterms:modified>
</cp:coreProperties>
</file>