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0"/>
  </p:notesMasterIdLst>
  <p:sldIdLst>
    <p:sldId id="306" r:id="rId3"/>
    <p:sldId id="326" r:id="rId4"/>
    <p:sldId id="333" r:id="rId5"/>
    <p:sldId id="337" r:id="rId6"/>
    <p:sldId id="338" r:id="rId7"/>
    <p:sldId id="344" r:id="rId8"/>
    <p:sldId id="315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11/12/2024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Team Leader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1985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Purpose: To promote economic development through roadway improvements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development shall have value-adding activities that feed new dollars into the economy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cities and counties through an application program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Monthly Program Financial Report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cs typeface="Roboto Slab" pitchFamily="2" charset="0"/>
              </a:rPr>
              <a:t>Funded annually with dedicated state motor fuel and special fuel tax revenues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821929"/>
              </p:ext>
            </p:extLst>
          </p:nvPr>
        </p:nvGraphicFramePr>
        <p:xfrm>
          <a:off x="360485" y="1610485"/>
          <a:ext cx="8394457" cy="3525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4070867964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City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County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FY2025 Projected Total RISE Road Use Tax Fund (RUTF) Revenue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1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$11,611,933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$5,805,967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Actual RISE Revenue Received as of 9/30/2024 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</a:p>
                    <a:p>
                      <a:pPr marL="0" algn="l" defTabSz="685812" rtl="0" eaLnBrk="1" latinLnBrk="0" hangingPunct="1"/>
                      <a:r>
                        <a:rPr lang="en-US" sz="1400" b="0" dirty="0">
                          <a:latin typeface="+mn-lt"/>
                        </a:rPr>
                        <a:t>(% of FY2025 Projected Revenue)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$3,081,811</a:t>
                      </a:r>
                    </a:p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(26.5%)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$1,512,874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(26.1%)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FY2025 RISE Funds Awarded as of 9/30/2024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(% of Projected Total RUTF committed)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$695,775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(6.0%)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$0 </a:t>
                      </a:r>
                    </a:p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 as of 9/30/2024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$54,204,847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$18,673,394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Outstanding Commitments as of 9/30/2024</a:t>
                      </a:r>
                      <a:r>
                        <a:rPr lang="en-US" sz="1800" b="0" baseline="30000" dirty="0">
                          <a:latin typeface="+mn-lt"/>
                        </a:rPr>
                        <a:t>3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($38,286,204)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($17,160,520)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Uncommitted Balance as of 9/30/2024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$15,918,643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$1,512,874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4FEDE5-C2E8-B6D1-8E09-6AF05701B096}"/>
              </a:ext>
            </a:extLst>
          </p:cNvPr>
          <p:cNvSpPr txBox="1"/>
          <p:nvPr/>
        </p:nvSpPr>
        <p:spPr>
          <a:xfrm>
            <a:off x="360485" y="5144850"/>
            <a:ext cx="8394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 Calculation based on FY2024 average monthly RISE RUTF revenue of $967,661 to the city RISE fund and $483,831 to the county RISE fund. As of 9/30/2024, FY2025 is 25.0% complete.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 Actual RISE revenue includes RUTF revenue, loan repayments, and project settlements. These revenue sources are variable and are not included in projections.</a:t>
            </a:r>
          </a:p>
          <a:p>
            <a:r>
              <a:rPr lang="en-US" sz="1200" baseline="30000" dirty="0"/>
              <a:t>3</a:t>
            </a:r>
            <a:r>
              <a:rPr lang="en-US" sz="1200" dirty="0"/>
              <a:t> Award of $1,482,758 to Rock Valley, $942,294 to Sioux Center and $5,775,530 to Boone in October 2024 (Total $8,200,582) is not reflected in the outstanding commitments of 9/30/2024.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Project Evaluation Criteria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56366"/>
              </p:ext>
            </p:extLst>
          </p:nvPr>
        </p:nvGraphicFramePr>
        <p:xfrm>
          <a:off x="360485" y="1610485"/>
          <a:ext cx="8394456" cy="26404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3132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2451324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881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Development Potential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6346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Economic Impact and Cost Effectiveness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Local Commitment and Initiative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7598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Need and Justification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5552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Local Economic Need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81242"/>
              </p:ext>
            </p:extLst>
          </p:nvPr>
        </p:nvGraphicFramePr>
        <p:xfrm>
          <a:off x="177696" y="1567496"/>
          <a:ext cx="8788608" cy="169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Paving of approximately 150 feet of South 128th Avenue East located southwest of Lynnville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Jasper County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$570,423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$285,212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F0FAB-B97C-8E29-534E-3C036766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9" y="4588549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E381072-E71E-1EBA-BCA8-E70B9AEA9736}"/>
              </a:ext>
            </a:extLst>
          </p:cNvPr>
          <p:cNvSpPr>
            <a:spLocks noChangeAspect="1"/>
          </p:cNvSpPr>
          <p:nvPr/>
        </p:nvSpPr>
        <p:spPr>
          <a:xfrm>
            <a:off x="4709113" y="5689406"/>
            <a:ext cx="112174" cy="105653"/>
          </a:xfrm>
          <a:prstGeom prst="ellipse">
            <a:avLst/>
          </a:prstGeom>
          <a:solidFill>
            <a:srgbClr val="19405B"/>
          </a:solidFill>
          <a:ln>
            <a:solidFill>
              <a:srgbClr val="194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Jasper County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Local Development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2796381"/>
            <a:ext cx="330761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Paving of approximately 150 feet of South 128th Avenue East located southwest of Lynnville on the Jasper-Mahaska county line. This project is necessary to provide improved access totaling over four acres for industrial purposes.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$570,423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$285,212 (50%)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527986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95819" y="2239703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6EC5614-B3E9-ADA4-FE45-EBA7AE97B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07" y="4281504"/>
            <a:ext cx="2235637" cy="2021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7951189-5577-075A-D4FA-B7A9A45136F3}"/>
              </a:ext>
            </a:extLst>
          </p:cNvPr>
          <p:cNvSpPr>
            <a:spLocks noChangeAspect="1"/>
          </p:cNvSpPr>
          <p:nvPr/>
        </p:nvSpPr>
        <p:spPr>
          <a:xfrm>
            <a:off x="6313278" y="5973704"/>
            <a:ext cx="216024" cy="203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6D075-FADC-E1AF-A655-052B4210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70" y="983518"/>
            <a:ext cx="4884814" cy="31722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5CD712-37EE-039E-4A5D-5307ADEB462C}"/>
              </a:ext>
            </a:extLst>
          </p:cNvPr>
          <p:cNvCxnSpPr>
            <a:cxnSpLocks/>
          </p:cNvCxnSpPr>
          <p:nvPr/>
        </p:nvCxnSpPr>
        <p:spPr>
          <a:xfrm>
            <a:off x="4496499" y="1359017"/>
            <a:ext cx="7298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jennifer.kolacia@iowadot.us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515-239-1738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412</Words>
  <Application>Microsoft Office PowerPoint</Application>
  <PresentationFormat>On-screen Show (4:3)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31</cp:revision>
  <dcterms:created xsi:type="dcterms:W3CDTF">2023-08-03T14:09:31Z</dcterms:created>
  <dcterms:modified xsi:type="dcterms:W3CDTF">2024-11-04T14:48:01Z</dcterms:modified>
</cp:coreProperties>
</file>