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7" r:id="rId2"/>
    <p:sldId id="351" r:id="rId3"/>
    <p:sldId id="352" r:id="rId4"/>
    <p:sldId id="360" r:id="rId5"/>
    <p:sldId id="353" r:id="rId6"/>
    <p:sldId id="354" r:id="rId7"/>
    <p:sldId id="361" r:id="rId8"/>
    <p:sldId id="355" r:id="rId9"/>
    <p:sldId id="356" r:id="rId10"/>
    <p:sldId id="357" r:id="rId11"/>
    <p:sldId id="358" r:id="rId12"/>
    <p:sldId id="359" r:id="rId13"/>
    <p:sldId id="362" r:id="rId14"/>
    <p:sldId id="350" r:id="rId15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derson, Stuart" initials="AS" lastIdx="1" clrIdx="0">
    <p:extLst>
      <p:ext uri="{19B8F6BF-5375-455C-9EA6-DF929625EA0E}">
        <p15:presenceInfo xmlns:p15="http://schemas.microsoft.com/office/powerpoint/2012/main" userId="S-1-5-21-133048727-1090477886-634672238-154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71721"/>
    <a:srgbClr val="69686D"/>
    <a:srgbClr val="00717F"/>
    <a:srgbClr val="B55813"/>
    <a:srgbClr val="B1B3B3"/>
    <a:srgbClr val="53565A"/>
    <a:srgbClr val="FF9966"/>
    <a:srgbClr val="FF0066"/>
    <a:srgbClr val="34495E"/>
    <a:srgbClr val="C34B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5550" autoAdjust="0"/>
  </p:normalViewPr>
  <p:slideViewPr>
    <p:cSldViewPr>
      <p:cViewPr varScale="1">
        <p:scale>
          <a:sx n="111" d="100"/>
          <a:sy n="111" d="100"/>
        </p:scale>
        <p:origin x="798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994"/>
    </p:cViewPr>
  </p:sorterViewPr>
  <p:notesViewPr>
    <p:cSldViewPr>
      <p:cViewPr varScale="1">
        <p:scale>
          <a:sx n="86" d="100"/>
          <a:sy n="86" d="100"/>
        </p:scale>
        <p:origin x="3834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6FEAA49-CF08-40A3-8C0F-049CCBA92AB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372" cy="465774"/>
          </a:xfrm>
          <a:prstGeom prst="rect">
            <a:avLst/>
          </a:prstGeom>
        </p:spPr>
        <p:txBody>
          <a:bodyPr vert="horz" lIns="91650" tIns="45825" rIns="91650" bIns="4582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C2A249-E03E-4EFF-BFFA-FBC23E1D327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436" y="0"/>
            <a:ext cx="3038372" cy="465774"/>
          </a:xfrm>
          <a:prstGeom prst="rect">
            <a:avLst/>
          </a:prstGeom>
        </p:spPr>
        <p:txBody>
          <a:bodyPr vert="horz" lIns="91650" tIns="45825" rIns="91650" bIns="45825" rtlCol="0"/>
          <a:lstStyle>
            <a:lvl1pPr algn="r">
              <a:defRPr sz="1200"/>
            </a:lvl1pPr>
          </a:lstStyle>
          <a:p>
            <a:fld id="{E27EEBA1-07DC-470B-9145-A3CC11B72A1D}" type="datetimeFigureOut">
              <a:rPr lang="en-US" smtClean="0"/>
              <a:t>10/2/2019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5B70C47-CF7C-4783-A43E-195B01BE8CC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30627"/>
            <a:ext cx="3038372" cy="465773"/>
          </a:xfrm>
          <a:prstGeom prst="rect">
            <a:avLst/>
          </a:prstGeom>
        </p:spPr>
        <p:txBody>
          <a:bodyPr vert="horz" lIns="91650" tIns="45825" rIns="91650" bIns="4582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168DA4-26F3-4A24-A5AD-813C8659BF2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436" y="8830627"/>
            <a:ext cx="3038372" cy="465773"/>
          </a:xfrm>
          <a:prstGeom prst="rect">
            <a:avLst/>
          </a:prstGeom>
        </p:spPr>
        <p:txBody>
          <a:bodyPr vert="horz" lIns="91650" tIns="45825" rIns="91650" bIns="45825" rtlCol="0" anchor="b"/>
          <a:lstStyle>
            <a:lvl1pPr algn="r">
              <a:defRPr sz="1200"/>
            </a:lvl1pPr>
          </a:lstStyle>
          <a:p>
            <a:fld id="{27E4EE7F-2E39-40E6-8CFF-DBCB877F50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5682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1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r">
              <a:defRPr sz="1200"/>
            </a:lvl1pPr>
          </a:lstStyle>
          <a:p>
            <a:fld id="{9BA43C6D-E55F-4BE5-8554-C22BB859EDE9}" type="datetimeFigureOut">
              <a:rPr lang="en-US" smtClean="0"/>
              <a:t>10/2/2019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8500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2" tIns="46586" rIns="93172" bIns="4658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</p:spPr>
        <p:txBody>
          <a:bodyPr vert="horz" lIns="93172" tIns="46586" rIns="93172" bIns="4658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r">
              <a:defRPr sz="1200"/>
            </a:lvl1pPr>
          </a:lstStyle>
          <a:p>
            <a:fld id="{50B73208-77F4-453B-8852-C4844F8BB3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6237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B73208-77F4-453B-8852-C4844F8BB3D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9483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2F3753E7-0F11-4D0E-8960-9E1C8FCC4C52}"/>
              </a:ext>
            </a:extLst>
          </p:cNvPr>
          <p:cNvSpPr/>
          <p:nvPr userDrawn="1"/>
        </p:nvSpPr>
        <p:spPr>
          <a:xfrm>
            <a:off x="0" y="0"/>
            <a:ext cx="9144000" cy="95334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  <a:shade val="67500"/>
                  <a:satMod val="115000"/>
                </a:schemeClr>
              </a:gs>
              <a:gs pos="52000">
                <a:schemeClr val="bg1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5C18299-3EBF-4651-B028-9D1F61A7FE89}"/>
              </a:ext>
            </a:extLst>
          </p:cNvPr>
          <p:cNvSpPr/>
          <p:nvPr userDrawn="1"/>
        </p:nvSpPr>
        <p:spPr>
          <a:xfrm>
            <a:off x="0" y="953344"/>
            <a:ext cx="9144000" cy="45719"/>
          </a:xfrm>
          <a:prstGeom prst="rect">
            <a:avLst/>
          </a:prstGeom>
          <a:solidFill>
            <a:schemeClr val="tx1">
              <a:lumMod val="95000"/>
              <a:lumOff val="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2933723-4C4E-4953-9B73-759969B5897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5742" y="147581"/>
            <a:ext cx="2488746" cy="68913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D07DB7A-A277-47F1-B420-6EB252894AE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8273" y="4651364"/>
            <a:ext cx="3427833" cy="165795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C9ED19C-16BB-4E11-A2E2-5E3DE3CF1B1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0" y="4651364"/>
            <a:ext cx="5758220" cy="1657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843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7253131-A3D1-4BD2-B372-CE94B7CC9DC2}"/>
              </a:ext>
            </a:extLst>
          </p:cNvPr>
          <p:cNvSpPr/>
          <p:nvPr userDrawn="1"/>
        </p:nvSpPr>
        <p:spPr>
          <a:xfrm>
            <a:off x="0" y="0"/>
            <a:ext cx="4716016" cy="6858000"/>
          </a:xfrm>
          <a:prstGeom prst="rect">
            <a:avLst/>
          </a:prstGeom>
          <a:solidFill>
            <a:schemeClr val="accent5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3590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19409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E0F805B-ABC8-4A8B-B9D4-5845341EB6C9}"/>
              </a:ext>
            </a:extLst>
          </p:cNvPr>
          <p:cNvSpPr txBox="1"/>
          <p:nvPr userDrawn="1"/>
        </p:nvSpPr>
        <p:spPr>
          <a:xfrm>
            <a:off x="829665" y="379403"/>
            <a:ext cx="42484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Commission Materials Website Overview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45A3183-73DB-40B2-B6C8-E0DE1DE1D6DB}"/>
              </a:ext>
            </a:extLst>
          </p:cNvPr>
          <p:cNvSpPr/>
          <p:nvPr userDrawn="1"/>
        </p:nvSpPr>
        <p:spPr>
          <a:xfrm>
            <a:off x="2081" y="476672"/>
            <a:ext cx="792088" cy="4571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36ABBA2-AA3C-4D81-BF82-C5B05E586B69}"/>
              </a:ext>
            </a:extLst>
          </p:cNvPr>
          <p:cNvSpPr/>
          <p:nvPr userDrawn="1"/>
        </p:nvSpPr>
        <p:spPr>
          <a:xfrm>
            <a:off x="2081" y="548680"/>
            <a:ext cx="792088" cy="457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2792F5-6345-4BA3-96B5-3BBA9D667573}"/>
              </a:ext>
            </a:extLst>
          </p:cNvPr>
          <p:cNvSpPr/>
          <p:nvPr userDrawn="1"/>
        </p:nvSpPr>
        <p:spPr>
          <a:xfrm>
            <a:off x="2081" y="620688"/>
            <a:ext cx="792088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890CFD2-C20D-4420-BF8D-D52E4B9B9695}"/>
              </a:ext>
            </a:extLst>
          </p:cNvPr>
          <p:cNvSpPr txBox="1"/>
          <p:nvPr userDrawn="1"/>
        </p:nvSpPr>
        <p:spPr>
          <a:xfrm>
            <a:off x="8460432" y="6457890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5EF72394-20AE-4583-8A01-A144B1C77253}" type="slidenum">
              <a:rPr lang="en-US" sz="1800">
                <a:solidFill>
                  <a:schemeClr val="bg2"/>
                </a:solidFill>
                <a:latin typeface="PT Sans" panose="020B0503020203020204" pitchFamily="34" charset="0"/>
              </a:rPr>
              <a:pPr algn="ctr"/>
              <a:t>‹#›</a:t>
            </a:fld>
            <a:endParaRPr lang="en-US" sz="2000" dirty="0">
              <a:solidFill>
                <a:schemeClr val="bg2"/>
              </a:solidFill>
              <a:latin typeface="PT Sans" panose="020B0503020203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2E33842-A2FB-4136-A88E-66D04A1BAB9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308304" y="332656"/>
            <a:ext cx="1420491" cy="396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281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E0F805B-ABC8-4A8B-B9D4-5845341EB6C9}"/>
              </a:ext>
            </a:extLst>
          </p:cNvPr>
          <p:cNvSpPr txBox="1"/>
          <p:nvPr userDrawn="1"/>
        </p:nvSpPr>
        <p:spPr>
          <a:xfrm>
            <a:off x="827584" y="260648"/>
            <a:ext cx="56166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Commission Materials Website Overview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45A3183-73DB-40B2-B6C8-E0DE1DE1D6DB}"/>
              </a:ext>
            </a:extLst>
          </p:cNvPr>
          <p:cNvSpPr/>
          <p:nvPr userDrawn="1"/>
        </p:nvSpPr>
        <p:spPr>
          <a:xfrm>
            <a:off x="0" y="357917"/>
            <a:ext cx="792088" cy="4571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36ABBA2-AA3C-4D81-BF82-C5B05E586B69}"/>
              </a:ext>
            </a:extLst>
          </p:cNvPr>
          <p:cNvSpPr/>
          <p:nvPr userDrawn="1"/>
        </p:nvSpPr>
        <p:spPr>
          <a:xfrm>
            <a:off x="0" y="429925"/>
            <a:ext cx="792088" cy="457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2792F5-6345-4BA3-96B5-3BBA9D667573}"/>
              </a:ext>
            </a:extLst>
          </p:cNvPr>
          <p:cNvSpPr/>
          <p:nvPr userDrawn="1"/>
        </p:nvSpPr>
        <p:spPr>
          <a:xfrm>
            <a:off x="0" y="501933"/>
            <a:ext cx="792088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C9BAE6B-4BEF-472C-8DFA-A9B7788CA52B}"/>
              </a:ext>
            </a:extLst>
          </p:cNvPr>
          <p:cNvSpPr txBox="1"/>
          <p:nvPr userDrawn="1"/>
        </p:nvSpPr>
        <p:spPr>
          <a:xfrm>
            <a:off x="8460432" y="6457890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5EF72394-20AE-4583-8A01-A144B1C77253}" type="slidenum">
              <a:rPr lang="en-US" sz="1800">
                <a:solidFill>
                  <a:schemeClr val="bg2"/>
                </a:solidFill>
                <a:latin typeface="PT Sans" panose="020B0503020203020204" pitchFamily="34" charset="0"/>
              </a:rPr>
              <a:pPr algn="ctr"/>
              <a:t>‹#›</a:t>
            </a:fld>
            <a:endParaRPr lang="en-US" sz="2000" dirty="0">
              <a:solidFill>
                <a:schemeClr val="bg2"/>
              </a:solidFill>
              <a:latin typeface="PT Sans" panose="020B0503020203020204" pitchFamily="34" charset="0"/>
            </a:endParaRPr>
          </a:p>
        </p:txBody>
      </p:sp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54EF32B2-C520-493E-859D-A9D077D08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1124744"/>
            <a:ext cx="7886700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400" b="1">
                <a:solidFill>
                  <a:schemeClr val="tx2"/>
                </a:solidFill>
                <a:latin typeface="PT Sans" panose="020B05030202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BFB340FD-E5C8-40FB-8FFA-E3B74A3978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1844824"/>
            <a:ext cx="7886700" cy="42281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spcAft>
                <a:spcPts val="1200"/>
              </a:spcAft>
              <a:defRPr sz="2600" b="1">
                <a:latin typeface="PT Sans" panose="020B0503020203020204" pitchFamily="34" charset="0"/>
              </a:defRPr>
            </a:lvl1pPr>
            <a:lvl2pPr>
              <a:spcAft>
                <a:spcPts val="1200"/>
              </a:spcAft>
              <a:defRPr sz="2400">
                <a:latin typeface="PT Sans" panose="020B0503020203020204" pitchFamily="34" charset="0"/>
              </a:defRPr>
            </a:lvl2pPr>
            <a:lvl3pPr>
              <a:spcAft>
                <a:spcPts val="1200"/>
              </a:spcAft>
              <a:defRPr sz="2000">
                <a:latin typeface="PT Sans" panose="020B0503020203020204" pitchFamily="34" charset="0"/>
              </a:defRPr>
            </a:lvl3pPr>
            <a:lvl4pPr>
              <a:spcAft>
                <a:spcPts val="1200"/>
              </a:spcAft>
              <a:defRPr sz="1800">
                <a:latin typeface="PT Sans" panose="020B0503020203020204" pitchFamily="34" charset="0"/>
              </a:defRPr>
            </a:lvl4pPr>
            <a:lvl5pPr>
              <a:spcAft>
                <a:spcPts val="1200"/>
              </a:spcAft>
              <a:defRPr sz="1800">
                <a:latin typeface="PT Sans" panose="020B0503020203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6283609-66A0-4009-A03F-5C39919565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24328" y="255419"/>
            <a:ext cx="1416638" cy="394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413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E0F805B-ABC8-4A8B-B9D4-5845341EB6C9}"/>
              </a:ext>
            </a:extLst>
          </p:cNvPr>
          <p:cNvSpPr txBox="1"/>
          <p:nvPr userDrawn="1"/>
        </p:nvSpPr>
        <p:spPr>
          <a:xfrm>
            <a:off x="827584" y="260648"/>
            <a:ext cx="54726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FY 2021 Highway-Railroad Crossing Safety Program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45A3183-73DB-40B2-B6C8-E0DE1DE1D6DB}"/>
              </a:ext>
            </a:extLst>
          </p:cNvPr>
          <p:cNvSpPr/>
          <p:nvPr userDrawn="1"/>
        </p:nvSpPr>
        <p:spPr>
          <a:xfrm>
            <a:off x="0" y="357917"/>
            <a:ext cx="792088" cy="4571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36ABBA2-AA3C-4D81-BF82-C5B05E586B69}"/>
              </a:ext>
            </a:extLst>
          </p:cNvPr>
          <p:cNvSpPr/>
          <p:nvPr userDrawn="1"/>
        </p:nvSpPr>
        <p:spPr>
          <a:xfrm>
            <a:off x="0" y="429925"/>
            <a:ext cx="792088" cy="457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2792F5-6345-4BA3-96B5-3BBA9D667573}"/>
              </a:ext>
            </a:extLst>
          </p:cNvPr>
          <p:cNvSpPr/>
          <p:nvPr userDrawn="1"/>
        </p:nvSpPr>
        <p:spPr>
          <a:xfrm>
            <a:off x="0" y="501933"/>
            <a:ext cx="792088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C9BAE6B-4BEF-472C-8DFA-A9B7788CA52B}"/>
              </a:ext>
            </a:extLst>
          </p:cNvPr>
          <p:cNvSpPr txBox="1"/>
          <p:nvPr userDrawn="1"/>
        </p:nvSpPr>
        <p:spPr>
          <a:xfrm>
            <a:off x="8460432" y="6457890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5EF72394-20AE-4583-8A01-A144B1C77253}" type="slidenum">
              <a:rPr lang="en-US" sz="1800">
                <a:solidFill>
                  <a:schemeClr val="bg2"/>
                </a:solidFill>
                <a:latin typeface="PT Sans" panose="020B0503020203020204" pitchFamily="34" charset="0"/>
              </a:rPr>
              <a:pPr algn="ctr"/>
              <a:t>‹#›</a:t>
            </a:fld>
            <a:endParaRPr lang="en-US" sz="2000" dirty="0">
              <a:solidFill>
                <a:schemeClr val="bg2"/>
              </a:solidFill>
              <a:latin typeface="PT Sans" panose="020B0503020203020204" pitchFamily="34" charset="0"/>
            </a:endParaRPr>
          </a:p>
        </p:txBody>
      </p:sp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54EF32B2-C520-493E-859D-A9D077D08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1124744"/>
            <a:ext cx="7886700" cy="6769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400" b="1">
                <a:solidFill>
                  <a:schemeClr val="tx2"/>
                </a:solidFill>
                <a:latin typeface="PT Sans" panose="020B05030202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039514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7253131-A3D1-4BD2-B372-CE94B7CC9DC2}"/>
              </a:ext>
            </a:extLst>
          </p:cNvPr>
          <p:cNvSpPr/>
          <p:nvPr userDrawn="1"/>
        </p:nvSpPr>
        <p:spPr>
          <a:xfrm>
            <a:off x="0" y="0"/>
            <a:ext cx="4716016" cy="6858000"/>
          </a:xfrm>
          <a:prstGeom prst="rect">
            <a:avLst/>
          </a:prstGeom>
          <a:solidFill>
            <a:srgbClr val="871721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2763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7253131-A3D1-4BD2-B372-CE94B7CC9DC2}"/>
              </a:ext>
            </a:extLst>
          </p:cNvPr>
          <p:cNvSpPr/>
          <p:nvPr userDrawn="1"/>
        </p:nvSpPr>
        <p:spPr>
          <a:xfrm>
            <a:off x="0" y="0"/>
            <a:ext cx="4716016" cy="6858000"/>
          </a:xfrm>
          <a:prstGeom prst="rect">
            <a:avLst/>
          </a:prstGeom>
          <a:solidFill>
            <a:schemeClr val="tx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00075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7253131-A3D1-4BD2-B372-CE94B7CC9DC2}"/>
              </a:ext>
            </a:extLst>
          </p:cNvPr>
          <p:cNvSpPr/>
          <p:nvPr userDrawn="1"/>
        </p:nvSpPr>
        <p:spPr>
          <a:xfrm>
            <a:off x="0" y="0"/>
            <a:ext cx="4716016" cy="6858000"/>
          </a:xfrm>
          <a:prstGeom prst="rect">
            <a:avLst/>
          </a:prstGeom>
          <a:solidFill>
            <a:schemeClr val="bg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76676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7253131-A3D1-4BD2-B372-CE94B7CC9DC2}"/>
              </a:ext>
            </a:extLst>
          </p:cNvPr>
          <p:cNvSpPr/>
          <p:nvPr userDrawn="1"/>
        </p:nvSpPr>
        <p:spPr>
          <a:xfrm>
            <a:off x="0" y="0"/>
            <a:ext cx="4716016" cy="6858000"/>
          </a:xfrm>
          <a:prstGeom prst="rect">
            <a:avLst/>
          </a:prstGeom>
          <a:solidFill>
            <a:schemeClr val="accent1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22210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7253131-A3D1-4BD2-B372-CE94B7CC9DC2}"/>
              </a:ext>
            </a:extLst>
          </p:cNvPr>
          <p:cNvSpPr/>
          <p:nvPr userDrawn="1"/>
        </p:nvSpPr>
        <p:spPr>
          <a:xfrm>
            <a:off x="0" y="0"/>
            <a:ext cx="4716016" cy="6858000"/>
          </a:xfrm>
          <a:prstGeom prst="rect">
            <a:avLst/>
          </a:prstGeom>
          <a:solidFill>
            <a:schemeClr val="accent2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40783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7218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7" r:id="rId3"/>
    <p:sldLayoutId id="2147483659" r:id="rId4"/>
    <p:sldLayoutId id="2147483651" r:id="rId5"/>
    <p:sldLayoutId id="2147483654" r:id="rId6"/>
    <p:sldLayoutId id="2147483655" r:id="rId7"/>
    <p:sldLayoutId id="2147483652" r:id="rId8"/>
    <p:sldLayoutId id="2147483653" r:id="rId9"/>
    <p:sldLayoutId id="2147483656" r:id="rId10"/>
    <p:sldLayoutId id="214748365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gcc01.safelinks.protection.outlook.com/?url=https%3A%2F%2Fiowadot.gov%2Fitc-materials&amp;data=02%7C01%7CStuart.Anderson%40iowadot.us%7Cb573239570a74ec8c7b808d747743ed8%7Ca1e65fcc32fa4fdd86920cc2eb06676e%7C0%7C0%7C637056436896653332&amp;sdata=yDcGSWC7fpL8mrGcmulp3fWDqmH4Nb44JrELKPql57Y%3D&amp;reserved=0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0"/>
            <a:ext cx="9144000" cy="95334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  <a:shade val="67500"/>
                  <a:satMod val="115000"/>
                </a:schemeClr>
              </a:gs>
              <a:gs pos="52000">
                <a:schemeClr val="bg1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5742" y="147581"/>
            <a:ext cx="2488746" cy="68913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EEEC4D6-EA04-4B21-A205-B47603995269}"/>
              </a:ext>
            </a:extLst>
          </p:cNvPr>
          <p:cNvSpPr txBox="1"/>
          <p:nvPr/>
        </p:nvSpPr>
        <p:spPr>
          <a:xfrm>
            <a:off x="52624" y="4869160"/>
            <a:ext cx="583264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Commission Materials Website Overview</a:t>
            </a:r>
          </a:p>
          <a:p>
            <a:r>
              <a:rPr lang="en-US" sz="2000" dirty="0">
                <a:solidFill>
                  <a:schemeClr val="bg1"/>
                </a:solidFill>
              </a:rPr>
              <a:t>October 8, 2019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1351476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6E42911-3952-4AF5-9240-66F9F2FE21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243" y="932471"/>
            <a:ext cx="8053514" cy="4993057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950E94BD-55F9-44E6-A50B-AECCF9BD8C99}"/>
              </a:ext>
            </a:extLst>
          </p:cNvPr>
          <p:cNvSpPr/>
          <p:nvPr/>
        </p:nvSpPr>
        <p:spPr>
          <a:xfrm>
            <a:off x="539552" y="3933056"/>
            <a:ext cx="1512168" cy="432048"/>
          </a:xfrm>
          <a:prstGeom prst="ellipse">
            <a:avLst/>
          </a:prstGeom>
          <a:noFill/>
          <a:ln w="762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492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6E42911-3952-4AF5-9240-66F9F2FE21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243" y="932471"/>
            <a:ext cx="8053514" cy="4993057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950E94BD-55F9-44E6-A50B-AECCF9BD8C99}"/>
              </a:ext>
            </a:extLst>
          </p:cNvPr>
          <p:cNvSpPr/>
          <p:nvPr/>
        </p:nvSpPr>
        <p:spPr>
          <a:xfrm>
            <a:off x="539552" y="4221088"/>
            <a:ext cx="1656184" cy="432048"/>
          </a:xfrm>
          <a:prstGeom prst="ellipse">
            <a:avLst/>
          </a:prstGeom>
          <a:noFill/>
          <a:ln w="762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7752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6E42911-3952-4AF5-9240-66F9F2FE21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243" y="932471"/>
            <a:ext cx="8053514" cy="4993057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950E94BD-55F9-44E6-A50B-AECCF9BD8C99}"/>
              </a:ext>
            </a:extLst>
          </p:cNvPr>
          <p:cNvSpPr/>
          <p:nvPr/>
        </p:nvSpPr>
        <p:spPr>
          <a:xfrm>
            <a:off x="539552" y="4653136"/>
            <a:ext cx="1512168" cy="432048"/>
          </a:xfrm>
          <a:prstGeom prst="ellipse">
            <a:avLst/>
          </a:prstGeom>
          <a:noFill/>
          <a:ln w="762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9636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B5A6EFD-BA8C-470C-A423-672DAD21914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547" t="21715" r="24057" b="9125"/>
          <a:stretch/>
        </p:blipFill>
        <p:spPr>
          <a:xfrm>
            <a:off x="611560" y="1124744"/>
            <a:ext cx="7560840" cy="5503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9152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B4FA1D-DBC1-494A-94FF-9894C0953C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2996952"/>
            <a:ext cx="7886700" cy="360040"/>
          </a:xfrm>
        </p:spPr>
        <p:txBody>
          <a:bodyPr>
            <a:normAutofit fontScale="90000"/>
          </a:bodyPr>
          <a:lstStyle/>
          <a:p>
            <a:r>
              <a:rPr 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9936077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B595B3A-6883-43A6-91E4-D478C0C82E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484784"/>
            <a:ext cx="8053514" cy="4993057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88A2EAAB-7223-4574-828B-32DA741B5BF4}"/>
              </a:ext>
            </a:extLst>
          </p:cNvPr>
          <p:cNvSpPr txBox="1">
            <a:spLocks/>
          </p:cNvSpPr>
          <p:nvPr/>
        </p:nvSpPr>
        <p:spPr>
          <a:xfrm>
            <a:off x="467544" y="764704"/>
            <a:ext cx="7886700" cy="504056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u="sng" dirty="0">
                <a:solidFill>
                  <a:schemeClr val="tx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iowadot.gov/</a:t>
            </a:r>
            <a:r>
              <a:rPr lang="en-US" sz="2400" b="1" u="sng" dirty="0" err="1">
                <a:solidFill>
                  <a:schemeClr val="tx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itc</a:t>
            </a:r>
            <a:r>
              <a:rPr lang="en-US" sz="2400" b="1" u="sng" dirty="0">
                <a:solidFill>
                  <a:schemeClr val="tx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-materials</a:t>
            </a:r>
            <a:r>
              <a:rPr lang="en-US" sz="2400" b="1" dirty="0">
                <a:solidFill>
                  <a:schemeClr val="tx2"/>
                </a:solidFill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0799651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2F18AD4-68E7-4923-9848-3B5F452EE3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1268760"/>
            <a:ext cx="8053514" cy="4993057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0130E3BF-425A-4CEB-A99E-7C5209A0E665}"/>
              </a:ext>
            </a:extLst>
          </p:cNvPr>
          <p:cNvSpPr/>
          <p:nvPr/>
        </p:nvSpPr>
        <p:spPr>
          <a:xfrm>
            <a:off x="539552" y="2420888"/>
            <a:ext cx="1512168" cy="432048"/>
          </a:xfrm>
          <a:prstGeom prst="ellipse">
            <a:avLst/>
          </a:prstGeom>
          <a:noFill/>
          <a:ln w="762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0575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61E61EC-792B-4C27-BE49-9023D9EC4F4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641" t="21069" r="23490" b="9162"/>
          <a:stretch/>
        </p:blipFill>
        <p:spPr>
          <a:xfrm>
            <a:off x="755576" y="1196752"/>
            <a:ext cx="7488832" cy="5455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3563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0E3766C-1DBA-402A-8648-CA4B6DAA58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243" y="932471"/>
            <a:ext cx="8053514" cy="4993057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5E69D4BC-97AA-4B12-A5D1-083DE55A475B}"/>
              </a:ext>
            </a:extLst>
          </p:cNvPr>
          <p:cNvSpPr/>
          <p:nvPr/>
        </p:nvSpPr>
        <p:spPr>
          <a:xfrm>
            <a:off x="539552" y="2420888"/>
            <a:ext cx="1512168" cy="432048"/>
          </a:xfrm>
          <a:prstGeom prst="ellipse">
            <a:avLst/>
          </a:prstGeom>
          <a:noFill/>
          <a:ln w="762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1340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DE2780A-407A-423A-8F12-88B55A2B4E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243" y="932471"/>
            <a:ext cx="8053514" cy="4993057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F6339E7D-C95E-483E-B375-4C185D1814BF}"/>
              </a:ext>
            </a:extLst>
          </p:cNvPr>
          <p:cNvSpPr/>
          <p:nvPr/>
        </p:nvSpPr>
        <p:spPr>
          <a:xfrm>
            <a:off x="467544" y="2780928"/>
            <a:ext cx="1944216" cy="432048"/>
          </a:xfrm>
          <a:prstGeom prst="ellipse">
            <a:avLst/>
          </a:prstGeom>
          <a:noFill/>
          <a:ln w="762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5975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89DE5E5-9FD8-41E4-A4B3-52DF3EE8F2E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019" t="21236" r="24434" b="9330"/>
          <a:stretch/>
        </p:blipFill>
        <p:spPr>
          <a:xfrm>
            <a:off x="971600" y="1268760"/>
            <a:ext cx="7200800" cy="5352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8637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71BCEDB-1DBD-452F-9D69-07FF5EF114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243" y="932471"/>
            <a:ext cx="8053514" cy="4993057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7B9496C3-CD17-4256-827E-58AEB0ED3582}"/>
              </a:ext>
            </a:extLst>
          </p:cNvPr>
          <p:cNvSpPr/>
          <p:nvPr/>
        </p:nvSpPr>
        <p:spPr>
          <a:xfrm>
            <a:off x="467544" y="3140968"/>
            <a:ext cx="1944216" cy="576064"/>
          </a:xfrm>
          <a:prstGeom prst="ellipse">
            <a:avLst/>
          </a:prstGeom>
          <a:noFill/>
          <a:ln w="762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1230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C598895-C955-4966-85CE-DF693D131F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243" y="932471"/>
            <a:ext cx="8053514" cy="4993057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16379699-06D8-41F1-9FA2-BC83B229B9AA}"/>
              </a:ext>
            </a:extLst>
          </p:cNvPr>
          <p:cNvSpPr/>
          <p:nvPr/>
        </p:nvSpPr>
        <p:spPr>
          <a:xfrm>
            <a:off x="611560" y="3573016"/>
            <a:ext cx="1656184" cy="432048"/>
          </a:xfrm>
          <a:prstGeom prst="ellipse">
            <a:avLst/>
          </a:prstGeom>
          <a:noFill/>
          <a:ln w="762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3391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5">
      <a:dk1>
        <a:srgbClr val="53565A"/>
      </a:dk1>
      <a:lt1>
        <a:sysClr val="window" lastClr="FFFFFF"/>
      </a:lt1>
      <a:dk2>
        <a:srgbClr val="7C2529"/>
      </a:dk2>
      <a:lt2>
        <a:srgbClr val="B1B3B3"/>
      </a:lt2>
      <a:accent1>
        <a:srgbClr val="0097A9"/>
      </a:accent1>
      <a:accent2>
        <a:srgbClr val="E87722"/>
      </a:accent2>
      <a:accent3>
        <a:srgbClr val="FFC72C"/>
      </a:accent3>
      <a:accent4>
        <a:srgbClr val="5E366E"/>
      </a:accent4>
      <a:accent5>
        <a:srgbClr val="719949"/>
      </a:accent5>
      <a:accent6>
        <a:srgbClr val="4698CB"/>
      </a:accent6>
      <a:hlink>
        <a:srgbClr val="2C739F"/>
      </a:hlink>
      <a:folHlink>
        <a:srgbClr val="53565A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>
            <a:lumMod val="95000"/>
            <a:lumOff val="5000"/>
            <a:alpha val="90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11147</TotalTime>
  <Words>16</Words>
  <Application>Microsoft Office PowerPoint</Application>
  <PresentationFormat>On-screen Show (4:3)</PresentationFormat>
  <Paragraphs>5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Century Gothic</vt:lpstr>
      <vt:lpstr>PT 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Mihalchev</dc:creator>
  <cp:lastModifiedBy>Stuart Anderson</cp:lastModifiedBy>
  <cp:revision>216</cp:revision>
  <cp:lastPrinted>2019-09-18T19:48:25Z</cp:lastPrinted>
  <dcterms:created xsi:type="dcterms:W3CDTF">2014-05-10T08:44:16Z</dcterms:created>
  <dcterms:modified xsi:type="dcterms:W3CDTF">2019-10-02T21:30:29Z</dcterms:modified>
</cp:coreProperties>
</file>