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387" r:id="rId2"/>
    <p:sldId id="385" r:id="rId3"/>
    <p:sldId id="382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88" d="100"/>
          <a:sy n="88" d="100"/>
        </p:scale>
        <p:origin x="105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2020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238659"/>
              </p:ext>
            </p:extLst>
          </p:nvPr>
        </p:nvGraphicFramePr>
        <p:xfrm>
          <a:off x="789140" y="1246688"/>
          <a:ext cx="7778662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16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Program Balance (June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(51.7)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(Aug)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(Aug)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169.3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(through Sep)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(through Sep)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192.6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(37.1)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(Sept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(72.4)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(76.1)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October 8, 2019</a:t>
            </a:r>
          </a:p>
        </p:txBody>
      </p:sp>
    </p:spTree>
    <p:extLst>
      <p:ext uri="{BB962C8B-B14F-4D97-AF65-F5344CB8AC3E}">
        <p14:creationId xmlns:p14="http://schemas.microsoft.com/office/powerpoint/2010/main" val="275280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2020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Continues to fluctuate from month-to-month but overall higher than forecast and expect that to continue.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25 percent of the FY 2020 Program has been let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is scheduled for October 15,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September letting was small.  The larger lettings are scheduled November - January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C6C173-B63D-4B0F-B8EA-8805A8140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October 8, 2019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Primary Road Fund Balance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9B8652-A3A7-4B94-8448-392C1F584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October 8, 2019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65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Primary Road Fund balance (Sep. 1): $241.3 million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$225.1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Lowest balance in FY 2020: $3.8 million in Nov.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$-43.3 million in Dec.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Current RISE Fund Balance: $54.5 million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$54.5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6936890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16664</TotalTime>
  <Words>195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Helvetica</vt:lpstr>
      <vt:lpstr>Wingdings</vt:lpstr>
      <vt:lpstr>Straight Edge</vt:lpstr>
      <vt:lpstr>FY 2020 Highway Program Balance ($ in millions)</vt:lpstr>
      <vt:lpstr>PowerPoint Presentation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Tebben, Donald</cp:lastModifiedBy>
  <cp:revision>924</cp:revision>
  <cp:lastPrinted>2019-08-23T16:30:45Z</cp:lastPrinted>
  <dcterms:created xsi:type="dcterms:W3CDTF">2001-05-04T13:55:51Z</dcterms:created>
  <dcterms:modified xsi:type="dcterms:W3CDTF">2019-09-23T15:23:24Z</dcterms:modified>
</cp:coreProperties>
</file>