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87" r:id="rId2"/>
    <p:sldId id="385" r:id="rId3"/>
    <p:sldId id="382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88" d="100"/>
          <a:sy n="88" d="100"/>
        </p:scale>
        <p:origin x="10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38659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169.3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192.6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(37.1)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(Sept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(72.4)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(76.1)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8, 2019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25 percent of the FY 2020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October 15,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was small.  The larger lettings are scheduled November - January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C6C173-B63D-4B0F-B8EA-8805A8140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8,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8,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65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(Sep. 1): $241.3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$225.1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balance in FY 2020: $3.8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$-43.3 million in Dec.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$54.5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$54.5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6936890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16664</TotalTime>
  <Words>195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924</cp:revision>
  <cp:lastPrinted>2019-08-23T16:30:45Z</cp:lastPrinted>
  <dcterms:created xsi:type="dcterms:W3CDTF">2001-05-04T13:55:51Z</dcterms:created>
  <dcterms:modified xsi:type="dcterms:W3CDTF">2019-09-23T15:23:24Z</dcterms:modified>
</cp:coreProperties>
</file>