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49" r:id="rId3"/>
    <p:sldId id="344" r:id="rId4"/>
    <p:sldId id="35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20" d="100"/>
          <a:sy n="120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1" y="1865634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01006"/>
              </p:ext>
            </p:extLst>
          </p:nvPr>
        </p:nvGraphicFramePr>
        <p:xfrm>
          <a:off x="136141" y="2710246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1,145 feet of Bateman Street, 394 feet of 3rd Street and 202 feet of 4th Street located on the north 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Perry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$1,769,406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$884,703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F3F4A68-6493-493F-A112-F4EAF10F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39920" r="28737" b="27320"/>
          <a:stretch/>
        </p:blipFill>
        <p:spPr>
          <a:xfrm>
            <a:off x="1766672" y="4293096"/>
            <a:ext cx="5752331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68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2" y="1750770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89915"/>
              </p:ext>
            </p:extLst>
          </p:nvPr>
        </p:nvGraphicFramePr>
        <p:xfrm>
          <a:off x="123922" y="2595382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1,720 feet of Edgewood Street and 1,540 feet of North 8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 located on the northeast 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Marshalltown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$3,280,684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$1,640,342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5AEA8C-6894-4EF7-87B1-F834CB53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8" t="41119" r="14689" b="21137"/>
          <a:stretch/>
        </p:blipFill>
        <p:spPr>
          <a:xfrm>
            <a:off x="3532735" y="4255902"/>
            <a:ext cx="2263401" cy="23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Commitment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4446" y="1717417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91036"/>
              </p:ext>
            </p:extLst>
          </p:nvPr>
        </p:nvGraphicFramePr>
        <p:xfrm>
          <a:off x="120615" y="2566680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Potential improvements to U.S. 65, 32nd Street SW, Grant Street S, Poplar Drive SW, and Interstate 80 ramps located on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the south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Bondurant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2781257-A29A-45B5-92B7-BAC2D164EB61}"/>
              </a:ext>
            </a:extLst>
          </p:cNvPr>
          <p:cNvGrpSpPr/>
          <p:nvPr/>
        </p:nvGrpSpPr>
        <p:grpSpPr>
          <a:xfrm>
            <a:off x="3419872" y="4005064"/>
            <a:ext cx="1961306" cy="2587064"/>
            <a:chOff x="4283968" y="2204864"/>
            <a:chExt cx="3568623" cy="44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CCFEDA-EB1D-49CE-B600-0A0C94360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00" t="14563" r="35825" b="12200"/>
            <a:stretch/>
          </p:blipFill>
          <p:spPr>
            <a:xfrm>
              <a:off x="4283968" y="2204864"/>
              <a:ext cx="3568623" cy="44250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9995F2-5128-408F-8E6B-3328E0FFE1D9}"/>
                </a:ext>
              </a:extLst>
            </p:cNvPr>
            <p:cNvCxnSpPr/>
            <p:nvPr/>
          </p:nvCxnSpPr>
          <p:spPr>
            <a:xfrm flipV="1">
              <a:off x="5364088" y="3284984"/>
              <a:ext cx="1872208" cy="20162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860E97-748C-4F30-A0D4-AED1539266FD}"/>
                </a:ext>
              </a:extLst>
            </p:cNvPr>
            <p:cNvCxnSpPr/>
            <p:nvPr/>
          </p:nvCxnSpPr>
          <p:spPr>
            <a:xfrm flipH="1">
              <a:off x="6084168" y="4509120"/>
              <a:ext cx="10801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7B61B4-BE1A-44C0-9261-CC74F4CC2156}"/>
                </a:ext>
              </a:extLst>
            </p:cNvPr>
            <p:cNvCxnSpPr/>
            <p:nvPr/>
          </p:nvCxnSpPr>
          <p:spPr>
            <a:xfrm flipV="1">
              <a:off x="7164288" y="4293096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54D14F-5D5A-44E3-B321-F1AB4C66D4C7}"/>
                </a:ext>
              </a:extLst>
            </p:cNvPr>
            <p:cNvSpPr/>
            <p:nvPr/>
          </p:nvSpPr>
          <p:spPr>
            <a:xfrm>
              <a:off x="6512118" y="3671586"/>
              <a:ext cx="631449" cy="818156"/>
            </a:xfrm>
            <a:custGeom>
              <a:avLst/>
              <a:gdLst>
                <a:gd name="connsiteX0" fmla="*/ 15903 w 628153"/>
                <a:gd name="connsiteY0" fmla="*/ 803081 h 811033"/>
                <a:gd name="connsiteX1" fmla="*/ 612251 w 628153"/>
                <a:gd name="connsiteY1" fmla="*/ 811033 h 811033"/>
                <a:gd name="connsiteX2" fmla="*/ 628153 w 628153"/>
                <a:gd name="connsiteY2" fmla="*/ 7951 h 811033"/>
                <a:gd name="connsiteX3" fmla="*/ 429371 w 628153"/>
                <a:gd name="connsiteY3" fmla="*/ 0 h 811033"/>
                <a:gd name="connsiteX4" fmla="*/ 0 w 628153"/>
                <a:gd name="connsiteY4" fmla="*/ 461175 h 811033"/>
                <a:gd name="connsiteX0" fmla="*/ 15903 w 628153"/>
                <a:gd name="connsiteY0" fmla="*/ 803081 h 811033"/>
                <a:gd name="connsiteX1" fmla="*/ 625408 w 628153"/>
                <a:gd name="connsiteY1" fmla="*/ 811033 h 811033"/>
                <a:gd name="connsiteX2" fmla="*/ 628153 w 628153"/>
                <a:gd name="connsiteY2" fmla="*/ 7951 h 811033"/>
                <a:gd name="connsiteX3" fmla="*/ 429371 w 628153"/>
                <a:gd name="connsiteY3" fmla="*/ 0 h 811033"/>
                <a:gd name="connsiteX4" fmla="*/ 0 w 628153"/>
                <a:gd name="connsiteY4" fmla="*/ 461175 h 811033"/>
                <a:gd name="connsiteX0" fmla="*/ 12614 w 628153"/>
                <a:gd name="connsiteY0" fmla="*/ 812949 h 812949"/>
                <a:gd name="connsiteX1" fmla="*/ 625408 w 628153"/>
                <a:gd name="connsiteY1" fmla="*/ 811033 h 812949"/>
                <a:gd name="connsiteX2" fmla="*/ 628153 w 628153"/>
                <a:gd name="connsiteY2" fmla="*/ 7951 h 812949"/>
                <a:gd name="connsiteX3" fmla="*/ 429371 w 628153"/>
                <a:gd name="connsiteY3" fmla="*/ 0 h 812949"/>
                <a:gd name="connsiteX4" fmla="*/ 0 w 628153"/>
                <a:gd name="connsiteY4" fmla="*/ 461175 h 812949"/>
                <a:gd name="connsiteX0" fmla="*/ 12614 w 628153"/>
                <a:gd name="connsiteY0" fmla="*/ 819527 h 819527"/>
                <a:gd name="connsiteX1" fmla="*/ 625408 w 628153"/>
                <a:gd name="connsiteY1" fmla="*/ 811033 h 819527"/>
                <a:gd name="connsiteX2" fmla="*/ 628153 w 628153"/>
                <a:gd name="connsiteY2" fmla="*/ 7951 h 819527"/>
                <a:gd name="connsiteX3" fmla="*/ 429371 w 628153"/>
                <a:gd name="connsiteY3" fmla="*/ 0 h 819527"/>
                <a:gd name="connsiteX4" fmla="*/ 0 w 628153"/>
                <a:gd name="connsiteY4" fmla="*/ 461175 h 819527"/>
                <a:gd name="connsiteX0" fmla="*/ 0 w 628696"/>
                <a:gd name="connsiteY0" fmla="*/ 812949 h 812949"/>
                <a:gd name="connsiteX1" fmla="*/ 625951 w 628696"/>
                <a:gd name="connsiteY1" fmla="*/ 811033 h 812949"/>
                <a:gd name="connsiteX2" fmla="*/ 628696 w 628696"/>
                <a:gd name="connsiteY2" fmla="*/ 7951 h 812949"/>
                <a:gd name="connsiteX3" fmla="*/ 429914 w 628696"/>
                <a:gd name="connsiteY3" fmla="*/ 0 h 812949"/>
                <a:gd name="connsiteX4" fmla="*/ 543 w 628696"/>
                <a:gd name="connsiteY4" fmla="*/ 461175 h 812949"/>
                <a:gd name="connsiteX0" fmla="*/ 0 w 628696"/>
                <a:gd name="connsiteY0" fmla="*/ 812949 h 814323"/>
                <a:gd name="connsiteX1" fmla="*/ 625951 w 628696"/>
                <a:gd name="connsiteY1" fmla="*/ 814323 h 814323"/>
                <a:gd name="connsiteX2" fmla="*/ 628696 w 628696"/>
                <a:gd name="connsiteY2" fmla="*/ 7951 h 814323"/>
                <a:gd name="connsiteX3" fmla="*/ 429914 w 628696"/>
                <a:gd name="connsiteY3" fmla="*/ 0 h 814323"/>
                <a:gd name="connsiteX4" fmla="*/ 543 w 628696"/>
                <a:gd name="connsiteY4" fmla="*/ 461175 h 814323"/>
                <a:gd name="connsiteX0" fmla="*/ 2746 w 628153"/>
                <a:gd name="connsiteY0" fmla="*/ 816239 h 816239"/>
                <a:gd name="connsiteX1" fmla="*/ 625408 w 628153"/>
                <a:gd name="connsiteY1" fmla="*/ 814323 h 816239"/>
                <a:gd name="connsiteX2" fmla="*/ 628153 w 628153"/>
                <a:gd name="connsiteY2" fmla="*/ 7951 h 816239"/>
                <a:gd name="connsiteX3" fmla="*/ 429371 w 628153"/>
                <a:gd name="connsiteY3" fmla="*/ 0 h 816239"/>
                <a:gd name="connsiteX4" fmla="*/ 0 w 628153"/>
                <a:gd name="connsiteY4" fmla="*/ 461175 h 816239"/>
                <a:gd name="connsiteX0" fmla="*/ 2746 w 628697"/>
                <a:gd name="connsiteY0" fmla="*/ 816239 h 816239"/>
                <a:gd name="connsiteX1" fmla="*/ 628697 w 628697"/>
                <a:gd name="connsiteY1" fmla="*/ 814323 h 816239"/>
                <a:gd name="connsiteX2" fmla="*/ 628153 w 628697"/>
                <a:gd name="connsiteY2" fmla="*/ 7951 h 816239"/>
                <a:gd name="connsiteX3" fmla="*/ 429371 w 628697"/>
                <a:gd name="connsiteY3" fmla="*/ 0 h 816239"/>
                <a:gd name="connsiteX4" fmla="*/ 0 w 628697"/>
                <a:gd name="connsiteY4" fmla="*/ 461175 h 816239"/>
                <a:gd name="connsiteX0" fmla="*/ 2746 w 631449"/>
                <a:gd name="connsiteY0" fmla="*/ 818156 h 818156"/>
                <a:gd name="connsiteX1" fmla="*/ 628697 w 631449"/>
                <a:gd name="connsiteY1" fmla="*/ 816240 h 818156"/>
                <a:gd name="connsiteX2" fmla="*/ 631442 w 631449"/>
                <a:gd name="connsiteY2" fmla="*/ 0 h 818156"/>
                <a:gd name="connsiteX3" fmla="*/ 429371 w 631449"/>
                <a:gd name="connsiteY3" fmla="*/ 1917 h 818156"/>
                <a:gd name="connsiteX4" fmla="*/ 0 w 631449"/>
                <a:gd name="connsiteY4" fmla="*/ 463092 h 81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449" h="818156">
                  <a:moveTo>
                    <a:pt x="2746" y="818156"/>
                  </a:moveTo>
                  <a:lnTo>
                    <a:pt x="628697" y="816240"/>
                  </a:lnTo>
                  <a:cubicBezTo>
                    <a:pt x="628516" y="547449"/>
                    <a:pt x="631623" y="268791"/>
                    <a:pt x="631442" y="0"/>
                  </a:cubicBezTo>
                  <a:lnTo>
                    <a:pt x="429371" y="1917"/>
                  </a:lnTo>
                  <a:lnTo>
                    <a:pt x="0" y="463092"/>
                  </a:lnTo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04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12640</TotalTime>
  <Words>163</Words>
  <Application>Microsoft Office PowerPoint</Application>
  <PresentationFormat>On-screen Show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Arp, Debra</cp:lastModifiedBy>
  <cp:revision>207</cp:revision>
  <cp:lastPrinted>2019-10-01T13:57:20Z</cp:lastPrinted>
  <dcterms:created xsi:type="dcterms:W3CDTF">2014-05-10T08:44:16Z</dcterms:created>
  <dcterms:modified xsi:type="dcterms:W3CDTF">2019-10-01T14:45:51Z</dcterms:modified>
</cp:coreProperties>
</file>