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351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10" autoAdjust="0"/>
    <p:restoredTop sz="95574" autoAdjust="0"/>
  </p:normalViewPr>
  <p:slideViewPr>
    <p:cSldViewPr>
      <p:cViewPr varScale="1">
        <p:scale>
          <a:sx n="71" d="100"/>
          <a:sy n="71" d="100"/>
        </p:scale>
        <p:origin x="84" y="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Commission Business Meeting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October 13, 2020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885394"/>
              </p:ext>
            </p:extLst>
          </p:nvPr>
        </p:nvGraphicFramePr>
        <p:xfrm>
          <a:off x="136141" y="2487096"/>
          <a:ext cx="8896156" cy="840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Paving of approximately 2,700 feet of Andrew Avenue.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Sioux 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$1,342,156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$671,078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BBBFEC8-F2B3-445D-A38D-53CEB67B5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62" t="38174" r="11413" b="24800"/>
          <a:stretch/>
        </p:blipFill>
        <p:spPr>
          <a:xfrm>
            <a:off x="3315716" y="3789040"/>
            <a:ext cx="3231547" cy="24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41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12908</TotalTime>
  <Words>50</Words>
  <Application>Microsoft Office PowerPoint</Application>
  <PresentationFormat>On-screen Show (4:3)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Kolacia, Jennifer</cp:lastModifiedBy>
  <cp:revision>216</cp:revision>
  <cp:lastPrinted>2020-04-06T13:42:00Z</cp:lastPrinted>
  <dcterms:created xsi:type="dcterms:W3CDTF">2014-05-10T08:44:16Z</dcterms:created>
  <dcterms:modified xsi:type="dcterms:W3CDTF">2020-09-30T21:40:10Z</dcterms:modified>
</cp:coreProperties>
</file>