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8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57921"/>
              </p:ext>
            </p:extLst>
          </p:nvPr>
        </p:nvGraphicFramePr>
        <p:xfrm>
          <a:off x="703389" y="1012506"/>
          <a:ext cx="7737222" cy="536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Remaining FY 2020 Program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(52.3)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2021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153.5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(4.0)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123.5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(10.9)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(September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(83.5)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(83.2)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12, 2020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COVID-19 impacts are expected to reduce revenues for FY 21.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15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October 20,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was about $ 3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12,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17347</TotalTime>
  <Words>134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2021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985</cp:revision>
  <cp:lastPrinted>2020-09-23T19:43:50Z</cp:lastPrinted>
  <dcterms:created xsi:type="dcterms:W3CDTF">2001-05-04T13:55:51Z</dcterms:created>
  <dcterms:modified xsi:type="dcterms:W3CDTF">2020-09-23T21:57:32Z</dcterms:modified>
</cp:coreProperties>
</file>