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332" r:id="rId3"/>
    <p:sldId id="334" r:id="rId4"/>
    <p:sldId id="333" r:id="rId5"/>
    <p:sldId id="364" r:id="rId6"/>
    <p:sldId id="356" r:id="rId7"/>
    <p:sldId id="287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5A"/>
    <a:srgbClr val="69686D"/>
    <a:srgbClr val="34495E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10" autoAdjust="0"/>
    <p:restoredTop sz="95574" autoAdjust="0"/>
  </p:normalViewPr>
  <p:slideViewPr>
    <p:cSldViewPr>
      <p:cViewPr varScale="1">
        <p:scale>
          <a:sx n="128" d="100"/>
          <a:sy n="128" d="100"/>
        </p:scale>
        <p:origin x="42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raig.markley@iowadot.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r>
              <a:rPr lang="en-US" b="1" dirty="0">
                <a:solidFill>
                  <a:schemeClr val="bg1"/>
                </a:solidFill>
                <a:latin typeface="PT Sans" panose="020B0503020203020204" pitchFamily="34" charset="0"/>
              </a:rPr>
              <a:t>Iowa Transportation Commission Workshop</a:t>
            </a:r>
          </a:p>
          <a:p>
            <a:r>
              <a:rPr lang="en-US" b="1" dirty="0">
                <a:solidFill>
                  <a:schemeClr val="bg1"/>
                </a:solidFill>
                <a:latin typeface="PT Sans" panose="020B0503020203020204" pitchFamily="34" charset="0"/>
              </a:rPr>
              <a:t>October 12, 2020</a:t>
            </a:r>
            <a:endParaRPr lang="en-US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5085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2400" dirty="0">
                <a:latin typeface="PT Sans" panose="020B0503020203020204"/>
              </a:rPr>
              <a:t>Created in 1985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PT Sans" panose="020B0503020203020204"/>
              </a:rPr>
              <a:t>Purpose: </a:t>
            </a:r>
            <a:r>
              <a:rPr lang="en-US" sz="2400" dirty="0">
                <a:latin typeface="PT Sans" panose="020B0503020203020204"/>
                <a:cs typeface="Arial" panose="020B0604020202020204" pitchFamily="34" charset="0"/>
              </a:rPr>
              <a:t>To promote economic development through roadway improvements.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PT Sans" panose="020B0503020203020204"/>
                <a:cs typeface="Arial" panose="020B0604020202020204" pitchFamily="34" charset="0"/>
              </a:rPr>
              <a:t>Eligible development shall have value-adding activities that feed new dollars into the economy</a:t>
            </a:r>
            <a:endParaRPr lang="en-US" altLang="en-US" sz="2400" dirty="0">
              <a:latin typeface="PT Sans" panose="020B0503020203020204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sz="2400" dirty="0">
                <a:latin typeface="PT Sans" panose="020B0503020203020204"/>
                <a:cs typeface="Arial" panose="020B0604020202020204" pitchFamily="34" charset="0"/>
              </a:rPr>
              <a:t>Available to cities and counties through an application program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24744"/>
            <a:ext cx="8712967" cy="36004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Revitalize Iowa’s Sound Economy Program</a:t>
            </a:r>
          </a:p>
        </p:txBody>
      </p:sp>
    </p:spTree>
    <p:extLst>
      <p:ext uri="{BB962C8B-B14F-4D97-AF65-F5344CB8AC3E}">
        <p14:creationId xmlns:p14="http://schemas.microsoft.com/office/powerpoint/2010/main" val="162698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38796"/>
            <a:ext cx="7776864" cy="5117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/>
            <a:r>
              <a:rPr lang="en-US" sz="3100" b="1" dirty="0"/>
              <a:t>Available Funding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Funded annually with dedicated state motor fuel and special fuel tax revenues</a:t>
            </a:r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0"/>
            <a:r>
              <a:rPr lang="en-US" sz="3100" b="1" dirty="0"/>
              <a:t>Application Summary for SFY2021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number of projects awarded: 1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project costs</a:t>
            </a:r>
            <a:r>
              <a:rPr lang="en-US"/>
              <a:t>: $2,130,063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Total amount awarded: $1,065,032</a:t>
            </a:r>
          </a:p>
          <a:p>
            <a:pPr lvl="1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1124744"/>
            <a:ext cx="8928991" cy="36004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Available Funding and Application Summary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6A5973-2D54-4D94-B7B5-EDF7379B6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457279"/>
              </p:ext>
            </p:extLst>
          </p:nvPr>
        </p:nvGraphicFramePr>
        <p:xfrm>
          <a:off x="1547664" y="2420888"/>
          <a:ext cx="655272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272">
                  <a:extLst>
                    <a:ext uri="{9D8B030D-6E8A-4147-A177-3AD203B41FA5}">
                      <a16:colId xmlns:a16="http://schemas.microsoft.com/office/drawing/2014/main" val="1223671175"/>
                    </a:ext>
                  </a:extLst>
                </a:gridCol>
                <a:gridCol w="1854546">
                  <a:extLst>
                    <a:ext uri="{9D8B030D-6E8A-4147-A177-3AD203B41FA5}">
                      <a16:colId xmlns:a16="http://schemas.microsoft.com/office/drawing/2014/main" val="2782411665"/>
                    </a:ext>
                  </a:extLst>
                </a:gridCol>
                <a:gridCol w="1730910">
                  <a:extLst>
                    <a:ext uri="{9D8B030D-6E8A-4147-A177-3AD203B41FA5}">
                      <a16:colId xmlns:a16="http://schemas.microsoft.com/office/drawing/2014/main" val="7733743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PT Sans" panose="020B0503020203020204"/>
                        </a:rPr>
                        <a:t>CITY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PT Sans" panose="020B0503020203020204"/>
                        </a:rPr>
                        <a:t>COUNTY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3876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Average funding generated monthly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$970,179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$485,089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5743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SFY 2020 current Road Use Tax Revenue (as of  8/31/2020)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$1,576,477.13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$788,238.56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4312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Current Unobligated Balance (as of  8/31/2020)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$9,001,194.3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$788,238.56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533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06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88840"/>
            <a:ext cx="7776864" cy="47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Development Potential (35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Economic impact and Cost Effectiveness (20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Local Commitment and Initiative (33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Transportation Need and Justification (4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Local Economic Need (6 points)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4743"/>
            <a:ext cx="7886700" cy="288033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Local Development 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373714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631099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03498" y="2962504"/>
                <a:ext cx="1435607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3C8CDFB-817B-4D38-9844-BB96DDE0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33" y="5085184"/>
            <a:ext cx="2433903" cy="163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5C2733DA-9C17-434E-83E2-92A9674E1E4D}"/>
              </a:ext>
            </a:extLst>
          </p:cNvPr>
          <p:cNvSpPr>
            <a:spLocks noChangeAspect="1"/>
          </p:cNvSpPr>
          <p:nvPr/>
        </p:nvSpPr>
        <p:spPr>
          <a:xfrm>
            <a:off x="3707904" y="5661248"/>
            <a:ext cx="112174" cy="1056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2627F9C-7F70-44D9-83CA-47B9028E1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349083"/>
              </p:ext>
            </p:extLst>
          </p:nvPr>
        </p:nvGraphicFramePr>
        <p:xfrm>
          <a:off x="79546" y="2475804"/>
          <a:ext cx="8896156" cy="7978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92254">
                  <a:extLst>
                    <a:ext uri="{9D8B030D-6E8A-4147-A177-3AD203B41FA5}">
                      <a16:colId xmlns:a16="http://schemas.microsoft.com/office/drawing/2014/main" val="262408036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22321157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72032331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1475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726600765"/>
                    </a:ext>
                  </a:extLst>
                </a:gridCol>
                <a:gridCol w="1451374">
                  <a:extLst>
                    <a:ext uri="{9D8B030D-6E8A-4147-A177-3AD203B41FA5}">
                      <a16:colId xmlns:a16="http://schemas.microsoft.com/office/drawing/2014/main" val="37103315"/>
                    </a:ext>
                  </a:extLst>
                </a:gridCol>
              </a:tblGrid>
              <a:tr h="797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Paving of approximately 2,700 feet of Andrew Avenue.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Sioux 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$1,342,156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$671,078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386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751537-FA03-4AB3-8B31-69AB09AA416A}"/>
              </a:ext>
            </a:extLst>
          </p:cNvPr>
          <p:cNvSpPr txBox="1">
            <a:spLocks/>
          </p:cNvSpPr>
          <p:nvPr/>
        </p:nvSpPr>
        <p:spPr>
          <a:xfrm>
            <a:off x="473245" y="312412"/>
            <a:ext cx="8197510" cy="3116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</a:rPr>
              <a:t>Sioux City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(Local Development)</a:t>
            </a: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</a:rPr>
              <a:t>Paving of approximately 2,700 feet of Andrew Avenue located on the south side of town. This project is necessary to provide improved access to 102 acres for industrial purposes.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Total Cost:     $1,342,156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Requested:       $671,078  (50%)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F1D67-5B84-493C-9EBD-6534B105E3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88" t="13460" r="2750" b="12201"/>
          <a:stretch/>
        </p:blipFill>
        <p:spPr>
          <a:xfrm>
            <a:off x="423024" y="2729164"/>
            <a:ext cx="3816424" cy="3816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A325B30-C981-4B6D-9C53-906CE11BBCB6}"/>
              </a:ext>
            </a:extLst>
          </p:cNvPr>
          <p:cNvSpPr>
            <a:spLocks noChangeAspect="1"/>
          </p:cNvSpPr>
          <p:nvPr/>
        </p:nvSpPr>
        <p:spPr>
          <a:xfrm>
            <a:off x="2331236" y="5740099"/>
            <a:ext cx="112174" cy="1056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4F6FE-272C-4216-8CCC-ACEC4C708B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15980" r="19288" b="7160"/>
          <a:stretch/>
        </p:blipFill>
        <p:spPr>
          <a:xfrm>
            <a:off x="4142674" y="1844824"/>
            <a:ext cx="4999244" cy="396044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90D8EB-1487-4E3E-8E46-68C58C24EF44}"/>
              </a:ext>
            </a:extLst>
          </p:cNvPr>
          <p:cNvCxnSpPr/>
          <p:nvPr/>
        </p:nvCxnSpPr>
        <p:spPr>
          <a:xfrm flipH="1">
            <a:off x="5652120" y="2636912"/>
            <a:ext cx="144016" cy="23762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94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83768" y="5445224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Craig Markley, Systems Planning Bureau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craig.markley@iowadot.us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515-239-1027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13980</TotalTime>
  <Words>278</Words>
  <Application>Microsoft Office PowerPoint</Application>
  <PresentationFormat>On-screen Show (4:3)</PresentationFormat>
  <Paragraphs>63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PT Sans</vt:lpstr>
      <vt:lpstr>Office Theme</vt:lpstr>
      <vt:lpstr>PowerPoint Presentation</vt:lpstr>
      <vt:lpstr>Revitalize Iowa’s Sound Economy Program</vt:lpstr>
      <vt:lpstr>Available Funding and Application Summary</vt:lpstr>
      <vt:lpstr>Local Development Project Evaluation Criteria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Kolacia, Jennifer</cp:lastModifiedBy>
  <cp:revision>354</cp:revision>
  <cp:lastPrinted>2020-01-03T17:21:50Z</cp:lastPrinted>
  <dcterms:created xsi:type="dcterms:W3CDTF">2014-05-10T08:44:16Z</dcterms:created>
  <dcterms:modified xsi:type="dcterms:W3CDTF">2020-10-06T13:50:56Z</dcterms:modified>
</cp:coreProperties>
</file>