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52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33" d="100"/>
          <a:sy n="133" d="100"/>
        </p:scale>
        <p:origin x="5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October 12, 2021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2766"/>
            <a:ext cx="8871716" cy="892552"/>
            <a:chOff x="172361" y="2028398"/>
            <a:chExt cx="8871716" cy="8925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28398"/>
              <a:ext cx="8871716" cy="892552"/>
              <a:chOff x="173243" y="2957309"/>
              <a:chExt cx="8871716" cy="89255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69362" y="2957309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RISE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 FOR MODIFICATION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107209"/>
              <a:ext cx="1435607" cy="6924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ADDED TOTAL COST FOR MODIFICATION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659052"/>
              </p:ext>
            </p:extLst>
          </p:nvPr>
        </p:nvGraphicFramePr>
        <p:xfrm>
          <a:off x="136141" y="2487096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To construct an additional 2,000 feet of 36th Avenue South. (Modification)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61</a:t>
                      </a:r>
                      <a:endParaRPr lang="en-US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$1,200,000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$720,000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AFE934A7-F437-4247-8912-98DA135D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060" y="3524998"/>
            <a:ext cx="4775505" cy="31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7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13263</TotalTime>
  <Words>59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Markley, Craig</cp:lastModifiedBy>
  <cp:revision>231</cp:revision>
  <cp:lastPrinted>2020-11-02T14:16:15Z</cp:lastPrinted>
  <dcterms:created xsi:type="dcterms:W3CDTF">2014-05-10T08:44:16Z</dcterms:created>
  <dcterms:modified xsi:type="dcterms:W3CDTF">2021-10-04T20:15:06Z</dcterms:modified>
</cp:coreProperties>
</file>