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2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40" d="100"/>
          <a:sy n="40" d="100"/>
        </p:scale>
        <p:origin x="11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October 12,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2766"/>
            <a:ext cx="8871716" cy="892552"/>
            <a:chOff x="172361" y="2028398"/>
            <a:chExt cx="8871716" cy="8925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28398"/>
              <a:ext cx="8871716" cy="892552"/>
              <a:chOff x="173243" y="2957309"/>
              <a:chExt cx="8871716" cy="8925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69362" y="2957309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RISE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 FOR MODIFICATION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107209"/>
              <a:ext cx="1435607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ADDED TOTAL COST FOR MODIFICATION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9052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To construct an additional 2,000 feet of 36th Avenue South. (Modification)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61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$1,200,000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AFE934A7-F437-4247-8912-98DA135D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60" y="3524998"/>
            <a:ext cx="4775505" cy="31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13263</TotalTime>
  <Words>59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Arrowsmith, Keven</cp:lastModifiedBy>
  <cp:revision>231</cp:revision>
  <cp:lastPrinted>2020-11-02T14:16:15Z</cp:lastPrinted>
  <dcterms:created xsi:type="dcterms:W3CDTF">2014-05-10T08:44:16Z</dcterms:created>
  <dcterms:modified xsi:type="dcterms:W3CDTF">2021-10-06T14:41:03Z</dcterms:modified>
</cp:coreProperties>
</file>