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79" r:id="rId5"/>
    <p:sldId id="277" r:id="rId6"/>
    <p:sldId id="260" r:id="rId7"/>
    <p:sldId id="275" r:id="rId8"/>
    <p:sldId id="271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5360D-51F4-4E42-8C51-ADE2010E6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8BF6D1-BB63-4DCB-9713-34F9C7ABF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82D17-DABC-416F-8508-04E55E9E9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FB126-2ED5-47BA-ABE2-F70BD2042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432B7-5809-4562-AB40-0D72E7CE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45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13CB7-CC72-42DA-9CF4-343D1D101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3D518-C792-49DC-9C39-30B5E5B71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EBAFB-DB2C-4C32-BE0D-EDEAA551D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A7E7-425F-446C-8B04-DDF46E20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8ED5F-C5A5-4B08-9401-5108CF98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1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6CF0E6-18DD-4F07-B923-3094A97E5D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08715F-7EC0-4BEF-8B24-B25D77735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04F53-9E9F-4A19-83BF-0A7086135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9575C-2383-43F2-9202-A94A27E0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CD107-1F4B-4661-A567-C6A9AF93E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3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D667-40C0-4F6B-83E3-8B563A25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21D5A-4EB9-4875-AD88-24F6E71DB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DA307-AC0E-42C7-8EFB-C80928B6F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0EBC6-9FD2-449D-8F59-8BD659735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140DC-180C-4532-B48C-C384E24C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40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06953-158C-4B96-98FB-6ECE2F91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BF921-998F-4236-A5CF-7CDA2FA02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CE163-AF5A-4604-ADF1-C8636A6E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F5570-CD3C-48FF-B8A7-9E7B1AACA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D53AA-3C02-4FCC-9754-510E740E5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0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6DD33-6500-48BF-AFFC-88AE99D03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DB527-5B62-4616-B676-B63F0944C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AB9A37-416A-484B-8A8C-27734FC2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220C7-8C24-4EBE-A9C7-129A16CD4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52924-1099-471E-AFFA-800182BA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D7D2D-3A99-421C-A7F8-B8E41469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88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4A997-31A2-4536-88FF-882E4221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B1E33-6C4A-4B69-8842-6DF89C405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BFA1B-DEB2-4A2E-82A1-AA53CC30A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2C52A-7D77-4C8D-A5DF-9970BEBD8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A182C8-8364-4B14-A309-E8030643C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9331B-289A-4ABD-88E0-1EDAE0F2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8B51A-D3E9-4208-983C-E50BAE7F2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6023BD-6A5E-4A42-91FA-3889E08A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48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721A8-BB73-4352-9E8C-11BB876C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661BCB-49D1-4440-BFA4-062A7C798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BDD1-20DF-4FE3-9E68-CA4B93A6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45450-9D71-4A63-A2DE-ED91F9EC1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37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5D889F-7AFB-4207-913C-C994A926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7D3043-392A-461A-89A2-35B3D6050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2E35C-159A-4E50-9CE1-37625EE37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58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795D8-C900-4EC7-8131-9FA88B16C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02D27-CAC4-4FC5-AD79-70E8F9880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DD597-4D3A-450B-8084-2889453E6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5A574-9A6B-4778-86D1-899667453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F1FB9-4489-46A1-A7BA-E13392733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66C2B-0EC9-4ED6-8123-ADFF4F0C7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5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7CF14-6066-49DE-9F51-84609E32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AFD598-AF60-4E72-9E55-BC922D4385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BA5A9-A988-40B7-B73B-6F4800806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7F3BF-4633-4DF7-9522-AD4F66EA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95AB0-B105-4E01-92D6-8A3053740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CD69D-EC09-4D64-962D-4DBF081C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6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064192-2CCD-482C-B0A1-DBAAB9683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0907B-C345-44BE-8806-C30E99D2D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1EC2E-EC4B-4A06-9207-EF300D0053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4AAE6-2A62-4793-826F-D59215AAB1B1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45C9D-02D1-431B-84B9-894DF3DB2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FAC81-5376-4035-94DE-638CC812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6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335455-CB3A-4B45-8556-951DF8A94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Highway 150 Coalition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5D957-BC09-4290-B0BF-15036891B0C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715694"/>
            <a:ext cx="4047843" cy="40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89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EECD5-9EAB-4CF5-B7D0-D46EAAC46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6C6DB-7322-400C-8353-484B989DF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27645" cy="2417901"/>
          </a:xfrm>
        </p:spPr>
        <p:txBody>
          <a:bodyPr>
            <a:normAutofit fontScale="92500"/>
          </a:bodyPr>
          <a:lstStyle/>
          <a:p>
            <a:r>
              <a:rPr lang="en-US" dirty="0"/>
              <a:t>The Highway 150 Coalition respectfully requests that the Iowa DOT work toward a super two roadway plan for the Highway 150 corridor to improve safety and efficiency issues.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F0CE8-8AB0-41F5-A8E1-17915C4EB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0" t="4218" r="3251" b="3538"/>
          <a:stretch/>
        </p:blipFill>
        <p:spPr>
          <a:xfrm>
            <a:off x="5865845" y="0"/>
            <a:ext cx="6326155" cy="6775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A70ACF-BF28-498F-8D09-059F10DD08F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49" y="4243526"/>
            <a:ext cx="1875948" cy="177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2848-B1ED-44B0-B582-6E3F8F6F0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EEF1D-8806-40E1-902C-99684C46A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8991"/>
            <a:ext cx="5385318" cy="30215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Highway 150 Coalition’s mission is to bring safety and operational improvements to the Highway 150 corridor, with a particular focus on the City of Independence, a critical point along Highway 150. 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66B534E-CE13-4C5B-B23E-4B645ECDA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40" y="182562"/>
            <a:ext cx="5148939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7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F83EC-F0E5-43F1-92EB-1F4C3BE3F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D09AA-7ADF-46D9-9BED-D4C492D11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618055" cy="4351338"/>
          </a:xfrm>
        </p:spPr>
        <p:txBody>
          <a:bodyPr/>
          <a:lstStyle/>
          <a:p>
            <a:r>
              <a:rPr lang="en-US" dirty="0"/>
              <a:t>The Highway 150 Coalition is excited and grateful for the Planning and Environmental Linkages (PEL) Study from I-380 to Oelwein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8EEFED1-9248-4BC7-9759-500A04EE0E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/>
          <a:stretch/>
        </p:blipFill>
        <p:spPr>
          <a:xfrm>
            <a:off x="6096000" y="325758"/>
            <a:ext cx="3541450" cy="61671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87866A-6DA4-496A-BD81-4F33C1623479}"/>
              </a:ext>
            </a:extLst>
          </p:cNvPr>
          <p:cNvSpPr/>
          <p:nvPr/>
        </p:nvSpPr>
        <p:spPr>
          <a:xfrm>
            <a:off x="8513685" y="2050743"/>
            <a:ext cx="1003177" cy="376413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7378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CF9D2-5B1A-4F5A-9A05-766E24B45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2813D-37C9-41EC-88FE-7DF61A418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25686" cy="4351338"/>
          </a:xfrm>
        </p:spPr>
        <p:txBody>
          <a:bodyPr>
            <a:normAutofit/>
          </a:bodyPr>
          <a:lstStyle/>
          <a:p>
            <a:r>
              <a:rPr lang="en-US" dirty="0"/>
              <a:t>The intersections within this study have issues regarding line of sight, safety and operations of turning lanes, and freight bottlenecks.</a:t>
            </a:r>
          </a:p>
          <a:p>
            <a:r>
              <a:rPr lang="en-US" dirty="0"/>
              <a:t>We look forward to working with the Iowa DOT and other partners on this important effort. </a:t>
            </a:r>
          </a:p>
        </p:txBody>
      </p:sp>
      <p:pic>
        <p:nvPicPr>
          <p:cNvPr id="5" name="Picture 4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CF6984BB-11B1-42A0-9809-FA573996A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55" y="1825625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32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DAC23-35D1-456A-8DC1-680EA040B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Studies on 150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EBAF1-7980-49CA-A9AD-66E38353F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53396" cy="4351338"/>
          </a:xfrm>
        </p:spPr>
        <p:txBody>
          <a:bodyPr/>
          <a:lstStyle/>
          <a:p>
            <a:r>
              <a:rPr lang="en-US" dirty="0"/>
              <a:t>Traffic Engineering Assistance Program (TEAP)</a:t>
            </a:r>
          </a:p>
          <a:p>
            <a:pPr lvl="1"/>
            <a:r>
              <a:rPr lang="en-US" dirty="0"/>
              <a:t>Occurring in Independence in 2021</a:t>
            </a:r>
          </a:p>
          <a:p>
            <a:r>
              <a:rPr lang="en-US" dirty="0"/>
              <a:t>Speed Study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AA4A7-29F3-4C39-9BCC-3AD24A158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539" y="80495"/>
            <a:ext cx="4496427" cy="66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78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AF3C3-CBA2-4E88-9EAA-9871D648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Freight Bottleneck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9DD66-4F0A-4E1C-82A7-31D69CD87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244833" cy="1253477"/>
          </a:xfrm>
        </p:spPr>
        <p:txBody>
          <a:bodyPr/>
          <a:lstStyle/>
          <a:p>
            <a:r>
              <a:rPr lang="en-US" dirty="0"/>
              <a:t>The DOT recognizes an improvement is needed for the freight and pavement condition for Independence in their State Transportation Long Range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4E059-8BE5-4A7A-BE73-E60A5BF00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66" y="3301580"/>
            <a:ext cx="9974067" cy="301032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F314476-6839-440D-961B-14D7FC870CFD}"/>
              </a:ext>
            </a:extLst>
          </p:cNvPr>
          <p:cNvSpPr/>
          <p:nvPr/>
        </p:nvSpPr>
        <p:spPr>
          <a:xfrm>
            <a:off x="603681" y="5530666"/>
            <a:ext cx="10479351" cy="6393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0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FC9D0-88D9-482E-A4BE-78C2097FC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Activity on Highway 150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7D209-EBFE-460D-BEFE-9C0896DFD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17193" cy="4351338"/>
          </a:xfrm>
        </p:spPr>
        <p:txBody>
          <a:bodyPr/>
          <a:lstStyle/>
          <a:p>
            <a:r>
              <a:rPr lang="en-US" dirty="0"/>
              <a:t>Expansion of Pries Manufacturing  </a:t>
            </a:r>
          </a:p>
          <a:p>
            <a:r>
              <a:rPr lang="en-US" dirty="0"/>
              <a:t>Extension of Enterprise Dr.</a:t>
            </a:r>
          </a:p>
          <a:p>
            <a:r>
              <a:rPr lang="en-US" dirty="0"/>
              <a:t>New Dollar Fresh coming to Highway 150</a:t>
            </a:r>
          </a:p>
        </p:txBody>
      </p:sp>
      <p:pic>
        <p:nvPicPr>
          <p:cNvPr id="6" name="Picture 2" descr="Click to Home">
            <a:extLst>
              <a:ext uri="{FF2B5EF4-FFF2-40B4-BE49-F238E27FC236}">
                <a16:creationId xmlns:a16="http://schemas.microsoft.com/office/drawing/2014/main" id="{0284DB39-AF06-4F08-87EA-9242684A2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28" y="1825625"/>
            <a:ext cx="2725761" cy="112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731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FC9D0-88D9-482E-A4BE-78C2097FC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Super 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7D209-EBFE-460D-BEFE-9C0896DFD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153144"/>
          </a:xfrm>
        </p:spPr>
        <p:txBody>
          <a:bodyPr>
            <a:normAutofit/>
          </a:bodyPr>
          <a:lstStyle/>
          <a:p>
            <a:r>
              <a:rPr lang="en-US" dirty="0"/>
              <a:t>Highway 150 is an excellent candidate for a Super Two</a:t>
            </a:r>
          </a:p>
          <a:p>
            <a:r>
              <a:rPr lang="en-US" dirty="0"/>
              <a:t>Super-2 design elements limited access, geometric improvements, left and right-turn lanes, acceleration lanes, and climbing/passing lanes</a:t>
            </a:r>
          </a:p>
          <a:p>
            <a:r>
              <a:rPr lang="en-US" dirty="0"/>
              <a:t>Finding appropriate improvements for Highway 150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DC250-90F2-4B75-9984-609E90730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639" y="1071233"/>
            <a:ext cx="4163006" cy="47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24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37685-0EF5-4F43-8703-2A6C8C99F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04464" cy="1325563"/>
          </a:xfrm>
        </p:spPr>
        <p:txBody>
          <a:bodyPr/>
          <a:lstStyle/>
          <a:p>
            <a:r>
              <a:rPr lang="en-US" dirty="0"/>
              <a:t>Highway 150 Coalition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F2232-0CDB-4687-996A-E16185ED5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33065" cy="2994950"/>
          </a:xfrm>
        </p:spPr>
        <p:txBody>
          <a:bodyPr>
            <a:normAutofit/>
          </a:bodyPr>
          <a:lstStyle/>
          <a:p>
            <a:r>
              <a:rPr lang="en-US" dirty="0"/>
              <a:t>Independence and Buchanan County</a:t>
            </a:r>
          </a:p>
          <a:p>
            <a:r>
              <a:rPr lang="en-US" dirty="0"/>
              <a:t>Oelwein, Fayette, West Union, and Fayette County, </a:t>
            </a:r>
          </a:p>
          <a:p>
            <a:r>
              <a:rPr lang="en-US" dirty="0"/>
              <a:t>Decorah and Winneshiek County</a:t>
            </a:r>
          </a:p>
          <a:p>
            <a:r>
              <a:rPr lang="en-US" dirty="0"/>
              <a:t>Upper </a:t>
            </a:r>
            <a:r>
              <a:rPr lang="en-US" dirty="0" err="1"/>
              <a:t>Explorerland</a:t>
            </a:r>
            <a:r>
              <a:rPr lang="en-US" dirty="0"/>
              <a:t> Regional Planning Commission and Iowa Northland Regional Council of Governments</a:t>
            </a:r>
          </a:p>
          <a:p>
            <a:r>
              <a:rPr lang="en-US" dirty="0"/>
              <a:t>Iowa DOT Districts 2 and 6</a:t>
            </a:r>
          </a:p>
        </p:txBody>
      </p:sp>
      <p:pic>
        <p:nvPicPr>
          <p:cNvPr id="1026" name="Picture 2" descr="Click to Home">
            <a:extLst>
              <a:ext uri="{FF2B5EF4-FFF2-40B4-BE49-F238E27FC236}">
                <a16:creationId xmlns:a16="http://schemas.microsoft.com/office/drawing/2014/main" id="{369ABB9F-D03A-49FB-A291-E87972E7D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4" y="5593344"/>
            <a:ext cx="1657155" cy="6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">
            <a:extLst>
              <a:ext uri="{FF2B5EF4-FFF2-40B4-BE49-F238E27FC236}">
                <a16:creationId xmlns:a16="http://schemas.microsoft.com/office/drawing/2014/main" id="{5DD3F7CD-F1CE-4FB6-A7A5-460842CB4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019" y="5058704"/>
            <a:ext cx="1165384" cy="140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DCC738E-267C-4866-B88B-7C41B3917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083" y="5640066"/>
            <a:ext cx="1799419" cy="843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4CAC4D-DA9A-4CA8-A9AC-DE0C67EDA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706" y="5608271"/>
            <a:ext cx="1673879" cy="843478"/>
          </a:xfrm>
          <a:prstGeom prst="rect">
            <a:avLst/>
          </a:prstGeom>
        </p:spPr>
      </p:pic>
      <p:pic>
        <p:nvPicPr>
          <p:cNvPr id="1033" name="Picture 9" descr="Picture of County Flag">
            <a:extLst>
              <a:ext uri="{FF2B5EF4-FFF2-40B4-BE49-F238E27FC236}">
                <a16:creationId xmlns:a16="http://schemas.microsoft.com/office/drawing/2014/main" id="{2DACF6FB-1378-4169-A64E-FAD4DF6EF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265" y="5416888"/>
            <a:ext cx="1732766" cy="103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ity of Fayette Iowa">
            <a:extLst>
              <a:ext uri="{FF2B5EF4-FFF2-40B4-BE49-F238E27FC236}">
                <a16:creationId xmlns:a16="http://schemas.microsoft.com/office/drawing/2014/main" id="{29F8790D-2C66-47B8-B36D-6A041E800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82" y="5593344"/>
            <a:ext cx="2135844" cy="68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D997E180-5A81-4D01-9972-8E7A17A3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417" y="4242291"/>
            <a:ext cx="1732766" cy="103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Winneshiek County Logo">
            <a:extLst>
              <a:ext uri="{FF2B5EF4-FFF2-40B4-BE49-F238E27FC236}">
                <a16:creationId xmlns:a16="http://schemas.microsoft.com/office/drawing/2014/main" id="{79A714D1-AC93-4993-8262-3260101BA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494" y="3067693"/>
            <a:ext cx="1690506" cy="10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>
            <a:extLst>
              <a:ext uri="{FF2B5EF4-FFF2-40B4-BE49-F238E27FC236}">
                <a16:creationId xmlns:a16="http://schemas.microsoft.com/office/drawing/2014/main" id="{E496446A-E98E-46CE-94FC-2B1E85768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523" y="2095866"/>
            <a:ext cx="1494447" cy="83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Image result for iowa dot">
            <a:extLst>
              <a:ext uri="{FF2B5EF4-FFF2-40B4-BE49-F238E27FC236}">
                <a16:creationId xmlns:a16="http://schemas.microsoft.com/office/drawing/2014/main" id="{2A55C91A-DEDA-4D0E-878D-C96A27E31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11" y="76746"/>
            <a:ext cx="1094070" cy="109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398F0AC4-54F1-44BE-BD64-791284DD4F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17" y="1230596"/>
            <a:ext cx="1853953" cy="69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77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7302</TotalTime>
  <Words>283</Words>
  <Application>Microsoft Office PowerPoint</Application>
  <PresentationFormat>Widescreen</PresentationFormat>
  <Paragraphs>30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Highway 150 Coalition</vt:lpstr>
      <vt:lpstr>Our Mission</vt:lpstr>
      <vt:lpstr>Thank you</vt:lpstr>
      <vt:lpstr>PEL Study</vt:lpstr>
      <vt:lpstr>Current Studies on 150</vt:lpstr>
      <vt:lpstr>Freight Bottleneck</vt:lpstr>
      <vt:lpstr>Economic Activity on Highway 150</vt:lpstr>
      <vt:lpstr>Focus on Super Two</vt:lpstr>
      <vt:lpstr>Highway 150 Coalition Members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Highway 150 Coalition</dc:title>
  <dc:creator>Dylan Mulfinger</dc:creator>
  <cp:lastModifiedBy>Dylan Mulfinger</cp:lastModifiedBy>
  <cp:revision>38</cp:revision>
  <dcterms:created xsi:type="dcterms:W3CDTF">2019-08-21T15:02:32Z</dcterms:created>
  <dcterms:modified xsi:type="dcterms:W3CDTF">2021-10-05T20:43:30Z</dcterms:modified>
</cp:coreProperties>
</file>