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32" r:id="rId3"/>
    <p:sldId id="334" r:id="rId4"/>
    <p:sldId id="333" r:id="rId5"/>
    <p:sldId id="364" r:id="rId6"/>
    <p:sldId id="366" r:id="rId7"/>
    <p:sldId id="28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69686D"/>
    <a:srgbClr val="34495E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40" d="100"/>
          <a:sy n="40" d="100"/>
        </p:scale>
        <p:origin x="11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markley@iowadot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Iowa Transportation Commission Workshop</a:t>
            </a:r>
          </a:p>
          <a:p>
            <a:r>
              <a:rPr lang="en-US" b="1">
                <a:solidFill>
                  <a:schemeClr val="bg1"/>
                </a:solidFill>
                <a:latin typeface="PT Sans" panose="020B0503020203020204" pitchFamily="34" charset="0"/>
              </a:rPr>
              <a:t>October 11, </a:t>
            </a:r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2021</a:t>
            </a:r>
            <a:endParaRPr lang="en-US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Created in 1985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Purpose: </a:t>
            </a: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To promote economic development through roadway improvements.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Eligible development shall have value-adding activities that feed new dollars into the economy</a:t>
            </a:r>
            <a:endParaRPr lang="en-US" altLang="en-US" sz="2400" dirty="0">
              <a:latin typeface="PT Sans" panose="020B0503020203020204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Available to cities and counties through an application program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7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Revitalize Iowa’s Sound Economy Program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38796"/>
            <a:ext cx="7776864" cy="511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3100" b="1" dirty="0"/>
              <a:t>Available Funding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Funded annually with dedicated state motor fuel and special fuel tax revenues</a:t>
            </a:r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0"/>
            <a:r>
              <a:rPr lang="en-US" sz="3100" b="1" dirty="0"/>
              <a:t>Application Summary for SFY2022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number of projects awarded: 1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project costs: $327,066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amount awarded: $261,653</a:t>
            </a:r>
          </a:p>
          <a:p>
            <a:pPr lvl="1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24744"/>
            <a:ext cx="8928991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6A5973-2D54-4D94-B7B5-EDF7379B6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65384"/>
              </p:ext>
            </p:extLst>
          </p:nvPr>
        </p:nvGraphicFramePr>
        <p:xfrm>
          <a:off x="1547664" y="2420888"/>
          <a:ext cx="655272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72">
                  <a:extLst>
                    <a:ext uri="{9D8B030D-6E8A-4147-A177-3AD203B41FA5}">
                      <a16:colId xmlns:a16="http://schemas.microsoft.com/office/drawing/2014/main" val="1223671175"/>
                    </a:ext>
                  </a:extLst>
                </a:gridCol>
                <a:gridCol w="1854546">
                  <a:extLst>
                    <a:ext uri="{9D8B030D-6E8A-4147-A177-3AD203B41FA5}">
                      <a16:colId xmlns:a16="http://schemas.microsoft.com/office/drawing/2014/main" val="2782411665"/>
                    </a:ext>
                  </a:extLst>
                </a:gridCol>
                <a:gridCol w="1730910">
                  <a:extLst>
                    <a:ext uri="{9D8B030D-6E8A-4147-A177-3AD203B41FA5}">
                      <a16:colId xmlns:a16="http://schemas.microsoft.com/office/drawing/2014/main" val="7733743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3876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Average funding generated monthly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$905,101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$452,550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74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SFY 2022 current Road Use Tax Revenue (as of 9/30/2021)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$3,047,370.62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$1,523,685.31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31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Current Unobligated Balance (as of 9/30/2021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$4,743,001.26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$1,989,339.79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3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Development Potential (35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Economic impact and Cost Effectiveness (20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Commitment and Initiative (33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Transportation Need and Justification (4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Economic Need (6 points)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743"/>
            <a:ext cx="7886700" cy="28803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Local Development 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03991"/>
            <a:ext cx="8871716" cy="892552"/>
            <a:chOff x="172361" y="2009623"/>
            <a:chExt cx="8871716" cy="8925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09623"/>
              <a:ext cx="8871716" cy="892552"/>
              <a:chOff x="173243" y="2938534"/>
              <a:chExt cx="8871716" cy="89255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9372" y="293853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RISE AMOUNT FOR MODIFICATION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631099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03498" y="2962504"/>
                <a:ext cx="1435607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107209"/>
              <a:ext cx="1435607" cy="6924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ADDED TOTAL COST FOR MODIFICATION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CDFB-817B-4D38-9844-BB96DDE0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33" y="5085184"/>
            <a:ext cx="2433903" cy="163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C2733DA-9C17-434E-83E2-92A9674E1E4D}"/>
              </a:ext>
            </a:extLst>
          </p:cNvPr>
          <p:cNvSpPr>
            <a:spLocks noChangeAspect="1"/>
          </p:cNvSpPr>
          <p:nvPr/>
        </p:nvSpPr>
        <p:spPr>
          <a:xfrm>
            <a:off x="5724128" y="5902158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BC46B2-B18F-4548-8C85-1692E79C0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40646"/>
              </p:ext>
            </p:extLst>
          </p:nvPr>
        </p:nvGraphicFramePr>
        <p:xfrm>
          <a:off x="55389" y="2472573"/>
          <a:ext cx="8896156" cy="797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92254">
                  <a:extLst>
                    <a:ext uri="{9D8B030D-6E8A-4147-A177-3AD203B41FA5}">
                      <a16:colId xmlns:a16="http://schemas.microsoft.com/office/drawing/2014/main" val="32396441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172516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17187089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3680070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211151696"/>
                    </a:ext>
                  </a:extLst>
                </a:gridCol>
                <a:gridCol w="1451374">
                  <a:extLst>
                    <a:ext uri="{9D8B030D-6E8A-4147-A177-3AD203B41FA5}">
                      <a16:colId xmlns:a16="http://schemas.microsoft.com/office/drawing/2014/main" val="2695417228"/>
                    </a:ext>
                  </a:extLst>
                </a:gridCol>
              </a:tblGrid>
              <a:tr h="797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To construct an additional 2,000 feet of 36th Avenue South. (Modification)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61</a:t>
                      </a:r>
                      <a:endParaRPr lang="en-US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$1,200,000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$720,000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71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311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Clinton - Modification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Development)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A modification to the scope and grant award was requested to construct an additional 2,000 feet of 36th Avenue South. This modification is necessary to provide improved access to </a:t>
            </a:r>
            <a:r>
              <a:rPr lang="en-US" sz="1800" dirty="0" err="1">
                <a:latin typeface="PT Sans" panose="020B0503020203020204"/>
              </a:rPr>
              <a:t>Lincolnway</a:t>
            </a:r>
            <a:r>
              <a:rPr lang="en-US" sz="1800" dirty="0">
                <a:latin typeface="PT Sans" panose="020B0503020203020204"/>
              </a:rPr>
              <a:t> Industrial Rail and Air Park, an Iowa Economic Development Authority certified site of 345 acres.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Added Cost for Modification:     $1,200,000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 RISE Amount for Modification:    $720,000  (60%)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D7A52-F9E3-4FF7-8B0B-47A8D936B3CE}"/>
              </a:ext>
            </a:extLst>
          </p:cNvPr>
          <p:cNvSpPr/>
          <p:nvPr/>
        </p:nvSpPr>
        <p:spPr>
          <a:xfrm>
            <a:off x="1259632" y="4437116"/>
            <a:ext cx="1440160" cy="36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4A654-3304-4C76-9562-D317BA71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9" y="3126101"/>
            <a:ext cx="4775505" cy="311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B05E7-E3EC-419A-A323-B86E3690D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538" y="3306118"/>
            <a:ext cx="3533073" cy="26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3768" y="544522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Craig Markley, Systems Planning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craig.markley@iowadot.us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515-239-1027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14563</TotalTime>
  <Words>312</Words>
  <Application>Microsoft Office PowerPoint</Application>
  <PresentationFormat>On-screen Show (4:3)</PresentationFormat>
  <Paragraphs>63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PT Sans</vt:lpstr>
      <vt:lpstr>Office Theme</vt:lpstr>
      <vt:lpstr>PowerPoint Presentation</vt:lpstr>
      <vt:lpstr>Revitalize Iowa’s Sound Economy Program</vt:lpstr>
      <vt:lpstr>Available Funding and Application Summary</vt:lpstr>
      <vt:lpstr>Local Development Project Evaluation Criteria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Arrowsmith, Keven</cp:lastModifiedBy>
  <cp:revision>386</cp:revision>
  <cp:lastPrinted>2020-11-02T13:28:55Z</cp:lastPrinted>
  <dcterms:created xsi:type="dcterms:W3CDTF">2014-05-10T08:44:16Z</dcterms:created>
  <dcterms:modified xsi:type="dcterms:W3CDTF">2021-10-06T14:40:03Z</dcterms:modified>
</cp:coreProperties>
</file>