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</p:sldMasterIdLst>
  <p:notesMasterIdLst>
    <p:notesMasterId r:id="rId19"/>
  </p:notesMasterIdLst>
  <p:handoutMasterIdLst>
    <p:handoutMasterId r:id="rId20"/>
  </p:handoutMasterIdLst>
  <p:sldIdLst>
    <p:sldId id="1792" r:id="rId8"/>
    <p:sldId id="1961" r:id="rId9"/>
    <p:sldId id="1959" r:id="rId10"/>
    <p:sldId id="1964" r:id="rId11"/>
    <p:sldId id="1763" r:id="rId12"/>
    <p:sldId id="1966" r:id="rId13"/>
    <p:sldId id="1968" r:id="rId14"/>
    <p:sldId id="1972" r:id="rId15"/>
    <p:sldId id="1969" r:id="rId16"/>
    <p:sldId id="1977" r:id="rId17"/>
    <p:sldId id="1952" r:id="rId1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FF66"/>
    <a:srgbClr val="FF5050"/>
    <a:srgbClr val="669900"/>
    <a:srgbClr val="99FFCC"/>
    <a:srgbClr val="CC3300"/>
    <a:srgbClr val="C0C0C0"/>
    <a:srgbClr val="5BE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03" autoAdjust="0"/>
    <p:restoredTop sz="99814" autoAdjust="0"/>
  </p:normalViewPr>
  <p:slideViewPr>
    <p:cSldViewPr>
      <p:cViewPr varScale="1">
        <p:scale>
          <a:sx n="87" d="100"/>
          <a:sy n="87" d="100"/>
        </p:scale>
        <p:origin x="1363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2871AE1-AAED-453C-9184-CBE7650DC7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t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62DD977F-408B-4AF8-AEB9-5E3DE00587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1A23CF07-EE5A-4EB9-A754-07CDF8EE8DD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b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E2E030B0-7CA6-4E96-B3BB-B88984E0AB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540ED6D1-A447-4775-B44F-AAE4F45F7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87AF463-A46B-4CD5-89A0-49A6F5C9B7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t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583F020-7959-4F89-B21E-55D41BD1B0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2AEBC7F8-AE7C-4469-A01D-C83C5558AF4A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9787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6BE28E50-044F-4F95-BF2A-5EC1FFFA80A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A9A82B32-3C62-438B-BCC2-535FA4A765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b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5E594BE7-317C-4700-8B9D-FAD3F3D752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87" tIns="46545" rIns="93087" bIns="46545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7A0C7E-A521-4A3A-9F06-B54BEF0BE2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07930C82-F4EB-446E-B746-162EB4EED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9EDA35-8031-40F0-83B2-6D688EBC2837}" type="slidenum">
              <a:rPr lang="en-US" altLang="en-US" sz="1200" b="0" smtClean="0">
                <a:latin typeface="Arial" panose="020B0604020202020204" pitchFamily="34" charset="0"/>
              </a:rPr>
              <a:pPr/>
              <a:t>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84995" name="Rectangle 7">
            <a:extLst>
              <a:ext uri="{FF2B5EF4-FFF2-40B4-BE49-F238E27FC236}">
                <a16:creationId xmlns:a16="http://schemas.microsoft.com/office/drawing/2014/main" id="{95DCAA9D-CBD2-4FE2-8F04-8E59021645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4" tIns="46503" rIns="93004" bIns="46503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713" indent="-28733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938" indent="-2301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9725" indent="-2301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2301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F8F216-6316-476C-85FB-89D949834B6B}" type="slidenum">
              <a:rPr lang="en-US" altLang="en-US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b="0">
              <a:cs typeface="Arial" panose="020B0604020202020204" pitchFamily="34" charset="0"/>
            </a:endParaRP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D66A7A99-A332-421D-879F-377930BAF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51375" cy="3487737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D1E4599D-161D-463F-877D-3EC060EADE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6625" y="4416425"/>
            <a:ext cx="5137150" cy="4183063"/>
          </a:xfrm>
        </p:spPr>
        <p:txBody>
          <a:bodyPr lIns="93004" tIns="46503" rIns="93004" bIns="46503"/>
          <a:lstStyle/>
          <a:p>
            <a:pPr marL="228600" indent="-228600" eaLnBrk="1" hangingPunct="1">
              <a:buFont typeface="Wingdings" pitchFamily="2" charset="2"/>
              <a:buNone/>
              <a:defRPr/>
            </a:pPr>
            <a:r>
              <a:rPr lang="en-US" dirty="0">
                <a:latin typeface="Arial" charset="0"/>
              </a:rPr>
              <a:t>Background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Organizational Communication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A. Research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B. Group Dynamics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Facilitation: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A. CAC (SMSA)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B. TWG (MSF/NHTSA)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C. RETSDOT (MSF)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D. Military Focus Groups (USAF)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Currently Managing Director</a:t>
            </a:r>
          </a:p>
          <a:p>
            <a:pPr marL="685800" lvl="1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R.D.&amp; D.</a:t>
            </a:r>
          </a:p>
          <a:p>
            <a:pPr marL="685800" lvl="1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PhDs (herding cats)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endParaRPr lang="en-US" dirty="0">
              <a:latin typeface="Arial" charset="0"/>
            </a:endParaRPr>
          </a:p>
          <a:p>
            <a:pPr marL="685800" lvl="1" indent="-228600" eaLnBrk="1" hangingPunct="1">
              <a:buFont typeface="+mj-lt"/>
              <a:buAutoNum type="arabicPeriod"/>
              <a:defRPr/>
            </a:pP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34BD9792-613E-4B3F-A6DC-7FF800CB34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899630-C949-45E1-985B-398104AC0E02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1026">
            <a:extLst>
              <a:ext uri="{FF2B5EF4-FFF2-40B4-BE49-F238E27FC236}">
                <a16:creationId xmlns:a16="http://schemas.microsoft.com/office/drawing/2014/main" id="{7CD1913F-3A6E-4045-B049-4976F0A14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51375" cy="3487737"/>
          </a:xfrm>
          <a:ln/>
        </p:spPr>
      </p:sp>
      <p:sp>
        <p:nvSpPr>
          <p:cNvPr id="89092" name="Rectangle 1027">
            <a:extLst>
              <a:ext uri="{FF2B5EF4-FFF2-40B4-BE49-F238E27FC236}">
                <a16:creationId xmlns:a16="http://schemas.microsoft.com/office/drawing/2014/main" id="{8D0F4263-6BD0-426D-BE3E-735E65D4B4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6625" y="4416425"/>
            <a:ext cx="5137150" cy="4183063"/>
          </a:xfrm>
          <a:noFill/>
        </p:spPr>
        <p:txBody>
          <a:bodyPr/>
          <a:lstStyle/>
          <a:p>
            <a:endParaRPr lang="en-US" altLang="en-US" sz="1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CAA86B77-2EBB-4531-B22C-3B06BFBE0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52AC72-D9DC-4C44-8925-05FED29AFE5B}" type="slidenum">
              <a:rPr lang="en-US" altLang="en-US" sz="1200" b="0" smtClean="0">
                <a:latin typeface="Arial" panose="020B0604020202020204" pitchFamily="34" charset="0"/>
              </a:rPr>
              <a:pPr/>
              <a:t>11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97283" name="Rectangle 7">
            <a:extLst>
              <a:ext uri="{FF2B5EF4-FFF2-40B4-BE49-F238E27FC236}">
                <a16:creationId xmlns:a16="http://schemas.microsoft.com/office/drawing/2014/main" id="{8A178B8E-79B4-4AF9-91FB-CA9281369B5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04" tIns="46503" rIns="93004" bIns="46503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713" indent="-28733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0938" indent="-2301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9725" indent="-2301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2301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2301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06D4BE-6FF3-48B2-A7AC-4F8C0DCF23EA}" type="slidenum">
              <a:rPr lang="en-US" altLang="en-US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b="0">
              <a:cs typeface="Arial" panose="020B0604020202020204" pitchFamily="34" charset="0"/>
            </a:endParaRPr>
          </a:p>
        </p:txBody>
      </p:sp>
      <p:sp>
        <p:nvSpPr>
          <p:cNvPr id="97284" name="Rectangle 2">
            <a:extLst>
              <a:ext uri="{FF2B5EF4-FFF2-40B4-BE49-F238E27FC236}">
                <a16:creationId xmlns:a16="http://schemas.microsoft.com/office/drawing/2014/main" id="{94E2C179-6B36-40B0-8F80-C90FBFBABD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51375" cy="3487737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D8FAFFA-34F1-47AA-B504-C55E0F81C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6625" y="4416425"/>
            <a:ext cx="5137150" cy="4183063"/>
          </a:xfrm>
        </p:spPr>
        <p:txBody>
          <a:bodyPr lIns="93004" tIns="46503" rIns="93004" bIns="46503"/>
          <a:lstStyle/>
          <a:p>
            <a:pPr marL="228600" indent="-228600" eaLnBrk="1" hangingPunct="1">
              <a:buFont typeface="Wingdings" pitchFamily="2" charset="2"/>
              <a:buNone/>
              <a:defRPr/>
            </a:pPr>
            <a:r>
              <a:rPr lang="en-US" dirty="0">
                <a:latin typeface="Arial" charset="0"/>
              </a:rPr>
              <a:t>Background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Organizational Communication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A. Research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B. Group Dynamics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Facilitation: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A. CAC (SMSA)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B. TWG (MSF/NHTSA)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C. RETSDOT (MSF)</a:t>
            </a:r>
          </a:p>
          <a:p>
            <a:pPr marL="685800" lvl="1" indent="-228600" eaLnBrk="1" hangingPunct="1">
              <a:buFont typeface="+mj-lt"/>
              <a:buNone/>
              <a:defRPr/>
            </a:pPr>
            <a:r>
              <a:rPr lang="en-US" dirty="0">
                <a:latin typeface="Arial" charset="0"/>
              </a:rPr>
              <a:t>D. Military Focus Groups (USAF)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Currently Managing Director</a:t>
            </a:r>
          </a:p>
          <a:p>
            <a:pPr marL="685800" lvl="1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R.D.&amp; D.</a:t>
            </a:r>
          </a:p>
          <a:p>
            <a:pPr marL="685800" lvl="1" indent="-228600" eaLnBrk="1" hangingPunct="1">
              <a:buFont typeface="+mj-lt"/>
              <a:buAutoNum type="arabicPeriod"/>
              <a:defRPr/>
            </a:pPr>
            <a:r>
              <a:rPr lang="en-US" dirty="0">
                <a:latin typeface="Arial" charset="0"/>
              </a:rPr>
              <a:t>PhDs (herding cats)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endParaRPr lang="en-US" dirty="0">
              <a:latin typeface="Arial" charset="0"/>
            </a:endParaRPr>
          </a:p>
          <a:p>
            <a:pPr marL="685800" lvl="1" indent="-228600" eaLnBrk="1" hangingPunct="1">
              <a:buFont typeface="+mj-lt"/>
              <a:buAutoNum type="arabicPeriod"/>
              <a:defRPr/>
            </a:pP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8C4962-CC46-40B8-8CA9-9AEBB6140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50A983-6497-4533-AA71-283C5CFCC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3F8FC6-C146-4DA5-B6B3-DA9DEC3636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F4E0E-CFAA-4716-961D-64C53A00C6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67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A37FEC-E681-4E76-AC74-4518DE6F9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57C702-180C-4193-8810-4DA73D020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6DADA6-EEB8-4AC1-94D6-33A9CB40E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11717-B647-4030-B87C-C894CBF55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69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5782B6-2A7B-4D0A-94A9-6E0F50547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084270-350B-4549-A747-3BF02D54E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57F695-1E92-49CE-BBF8-DE77F1836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ACAD2-AE9C-4568-8781-7C64DD545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51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B203-3297-4051-831C-19683D6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88" y="6480175"/>
            <a:ext cx="1016000" cy="365125"/>
          </a:xfrm>
          <a:ln>
            <a:solidFill>
              <a:srgbClr val="FFFF00"/>
            </a:solidFill>
          </a:ln>
        </p:spPr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SMSA 2014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5684E-AAA3-4261-AD48-589C1BCE8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8C8A-3DD7-4DFF-A612-6896DFA8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3D0959-91B4-4022-8C76-504E77182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8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0C2D3-B123-4367-9B73-D4335D9F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0111C8-E6A0-4D84-A4DF-11CF26A28A7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E6C45-281A-493E-B068-6927A665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CAA41-9156-4361-9560-2D6FB95E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FD4D00-D2A6-41D0-9180-9CE8C32D5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63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12B5-EFB2-4438-A06E-7583E7DD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5C9376-0A2B-45BC-95A8-F7CC9D4B1D9D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E007-E002-4869-8BEF-66581363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CBD2-C975-41D5-9D4C-6487D433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24CB71-6A22-4122-9699-5951FA2E0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50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B7D2-C25F-4A36-9564-0F157D7D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2C156E7-A4AE-469F-8E62-3292BCCF1326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C0962-720A-44DC-AD0A-47035802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A3E84-9570-479F-9134-9BD9848B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B023A59-A1A7-46BF-8E1B-DBC20DEE3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5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3864A2-DB8A-4775-95C2-36AF47C1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19018D-7C91-4903-9A45-74E1DE79D590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66DACE-3AAA-4E92-BCFB-3D246AE8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CD7F9-2206-457D-BDCE-5FCB4C79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6436E5-C71D-416E-8E8C-6E1F7BBF7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43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E9AC7-00BF-4A49-AF09-EA7AA2F7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9461A2-9047-4941-8B06-C2CF09279BC5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52301-B861-4A73-A2D9-FBBC3615F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2C038-F2F8-4763-8FD3-6917C04D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797818-0069-41AF-B57C-FB79C1B16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3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7E389-757E-4C5A-95E1-B8F251E4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4AB3D13-6E8D-4478-B571-AA2488E951D8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14B4F2-F25F-487F-86F1-8BED0F68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3CFEE-7853-48E0-AE23-98E43F92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63F9864-EFEE-4FF7-85CF-919C352B0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67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9E848-555D-426F-9646-27C1BF1D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08C9238-998E-4F78-ACB2-C8AA9382F95B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87A7B-7B00-46CB-9D4D-3CD845EFB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2F052-4B60-422D-8F43-49E0013D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7E59AA-53C6-462A-992F-0FCF3193B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6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CF6994-EC12-4017-9D52-4631599A0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45FB15-DFF0-48FD-92C3-C8AEE69E2E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5A09D-8BA6-47FB-8601-4471CFCAB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949FD-25D9-4FD3-AE0D-AFC2141AD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826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83C0B-54D2-4070-980B-5F12F9CC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27EAEC-43CB-4CAB-B5F3-FA9D79DF9145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C28A-D556-4B0C-B598-A435A1051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8371C-8AAD-44CD-8116-502405EC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3ADD6C-483C-421D-80D1-8DF6CFFD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07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E53C5-B166-4D62-B8B0-A71BDEB6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572A37-C7BE-45E3-8B71-9CCBE163E536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88EE3-6D9C-4D4F-A688-9680C494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219A9-FA10-48E3-8D98-3707B750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A8BB4C-00BF-412C-BE07-D0B23A852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21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F5907-907F-4B92-A1F5-DD780423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915583-6A12-4EFE-A794-00B0AFCDD89B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E4753-F438-476D-96E1-063156CB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F7B8D-41DA-452E-A0BC-2BE68B14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709193-6EC2-4AB9-A1A3-3776D610F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92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B4F5A-5EA5-4BF5-AE1D-24B98CD8B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;</a:t>
            </a:r>
            <a:r>
              <a:rPr lang="en-US" err="1"/>
              <a:t>kj;kj;kh;kjh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B91D3-F8A5-48CD-966C-8BCF942F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10BE5-0BD5-4C02-B840-793BDB1E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C8FF33F-ABA0-4584-B703-B2A63A92A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704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ADDA6-39E3-4FED-B93A-5860D513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88" y="6480175"/>
            <a:ext cx="1016000" cy="365125"/>
          </a:xfrm>
          <a:ln>
            <a:solidFill>
              <a:srgbClr val="FFFF00"/>
            </a:solidFill>
          </a:ln>
        </p:spPr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SMSA 2014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77BE-37F3-4D01-A58E-F12CC80B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B85DE-8930-4C5D-8A49-8FA4B7C2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655CB7D-49E7-404A-99BA-F37278CF0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78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3397C-314C-4106-ADE5-C6FC5251C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CCDFE6-CD10-4DB0-AE9E-4E58C5D2728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27A46-C7C5-4A9A-9B11-B792C0BC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25FBE-4635-474A-B1B4-6D262510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7B82AD8-28BB-4D25-BD26-F97260D9A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68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78DDA-ACD8-4468-87D4-65D3B75F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83CAA12-5F34-4036-A7C7-AB01DCC6A8BC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CFA3F-B6D4-4FE3-BB1C-10AA5F5AB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5E97C-108D-4559-8708-D355AC8D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E4A3D10-61C6-4A70-9621-50181B07B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12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F9CFA-935F-4E91-AEA7-ADC9156A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8D3A82-1C78-4FBD-B452-D7E748FAD7CC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5B50A-707B-4881-BA84-D5D82C535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07299-9DC5-4592-AE2F-F40D662B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76D3EFC-AB90-4691-9542-9E9DF229F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87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F0B7E-B276-4891-94B4-C66103A2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98D37EA-E808-46E9-AB85-D1226FF5F55B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0BF1F-C1E4-425C-BE43-0728CA3D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944EC3-742D-4862-A580-7D7AF17F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D66AE2-72CC-4112-9D16-8DC632516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34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B83E0-47DB-487D-8F04-B9D2DFB1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F8F1A45-F2A8-4828-90FB-6E2B70747D8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621F1-E1E9-494F-9D06-2C50D0E2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4229C-1321-4566-8C33-348D9D77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9899D8-2178-4D1C-AF6F-0C08316A2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3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34D4BF-7585-474F-8027-BEB03E5F6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B73100-0FC2-4E34-945B-C06C7E369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540277-B534-4699-8B2F-05EF44552E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30CA6-DF2E-438D-821D-FA359A6E84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643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4FB1F-A536-4E65-B43C-C0D3CA3A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AFF4526-FE7E-4B6B-A021-58598DC9A54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C4B5C8-D773-474A-ABC4-8F924CB2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719B3-877F-465A-9233-A4DE7D07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3520A34-9A23-4AE7-8B3F-2394BDD07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0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802F8-C1E6-48BE-88BE-2DB204D6D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244B571-C94F-4351-8A11-2C23150FEBB7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2218F-5543-487A-B922-05F2646A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961D8-E319-416D-AD47-7B918861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ADE9170-F357-4E44-9B86-709AA410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24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BA879-EE35-464B-8219-68EF8BA7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E7A58E-B5EE-41C5-8F7E-7A28808247B4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4C205-5F06-42FA-BA31-395BA1A9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E5459-A3D6-4228-BC56-2541698A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F44442-BA6A-4E46-9BD4-D39E6C97E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14055-1974-439A-A61C-B3A4A160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5069C9-52A7-4F41-8B08-38A1171B6D96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8AA94-C05A-46E2-8A18-7BE331C9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97C38-FEB2-47DD-AE0B-7D76D525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2D49CA-9BDE-4B12-9A2A-60BA2E232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85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209C7-0D47-49D9-91EB-BA68C54FD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71EF44B-A4B9-49D8-B774-243272CEEC2B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675C4-C77E-4235-8184-6AC77DDC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4BC8C-18E6-438E-8C20-059D0416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6021A0B-5C9F-4B55-BA85-D61566AE6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20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F4EAB-0A7C-4734-B139-9D3B4742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;</a:t>
            </a:r>
            <a:r>
              <a:rPr lang="en-US" err="1"/>
              <a:t>kj;kj;kh;kjh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FCE85-E27C-4C4D-AEBD-57256DB8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ACA4E-6340-44CB-8A43-04117ECA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B38A49-8A96-45FF-A638-1263E6994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768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2DD1-3C4F-4136-B97F-C454D506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88" y="6480175"/>
            <a:ext cx="1016000" cy="365125"/>
          </a:xfrm>
          <a:ln>
            <a:solidFill>
              <a:srgbClr val="FFFF00"/>
            </a:solidFill>
          </a:ln>
        </p:spPr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SMSA 2014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1F38A-4497-4C1E-A399-73E20445C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F4ABD-0ADB-4A31-9259-2F736576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841827F-ED31-4DEE-9C97-9D8D0DF7A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60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88811-E648-4AE8-A215-8AEA9725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B4658AB-CEF0-4E97-8DBD-A29826D5811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57674-E78A-4760-B6F9-2F52B6D3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BD0B8-126E-430A-919D-8829B5A6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4FAB38-C70D-48BE-8697-F980302F3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35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5E2CC-16A2-4DFB-8A37-79F4F7A4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D1569B-E707-493C-82BF-316D4B20D6BE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3FACB-F0FE-49C4-8ECA-D1A645EB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45A1C-F9F3-4046-8440-F7DD4ADB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F56769-DDF0-406E-BE72-C79FAD930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14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6BA49-40F8-49B8-8ED5-23708E9D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09F1FF-4029-47BB-9A21-4E9473EEF81A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6E949-878A-44FF-84A9-43685BF81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9E15-F207-4E7A-90CE-62A22B8A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D693C9-3F18-40A8-A7B8-54BFF8656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4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9A180-3746-4C51-95B9-0FCD121B3E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53C5C-D955-4665-84A6-75355E1DD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B79F63-C5BD-43F0-A883-6E2C26885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59FB-C221-42BD-A35E-978AD5007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079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4309A4-42EB-410B-ADFE-07B8AB627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318009-2DA6-4E99-9989-ECA97DD6D408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2CBB7-FF24-4FA0-8418-1C33D4CF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344D81-73CE-4167-AC89-0BCDA4DF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6AC74E-419A-45CD-BE7A-8CB367216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74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B6863-FD02-4003-B143-35A71AF5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B99E00-12CA-4B58-9CD5-E35ABE1EB91A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B9761-1048-4E84-9FFD-48086DBF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D4E18-555A-4B29-B6E7-5281F099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C4093D-755E-44BA-83BD-C15C5A15B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1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64D94C-B430-42BA-B288-67275A8A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DE2AF5-6EEB-4ED3-BED5-BF4882C1C72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E8C04-CCC7-4D07-9FE5-531EF0B7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88EA-C781-472A-B145-6CA573F0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1BBD518-FE31-4641-B7F3-1683BCCCD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99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242FF-C247-4E76-9AFD-96C7D006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16C512-BD65-45FC-8D65-701AF662094F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4002A-66B3-4212-AE52-CD469FF9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8C1A8-927B-49F0-8BB2-A0797134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E9658BD-C963-4645-8B94-6F7EE470E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34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FB40C-DCC7-47FE-B9DA-8919CF10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4C8DFA1-EE35-407E-A0B9-65CA8DB74D9A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524E8-7377-48BA-9B98-184B5E71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FFF7F-1439-4DC7-9404-024C4337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FB046A2-2C36-40A7-9618-22A4FF162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72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5CC9E-E14E-4A10-8F64-004DF02C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16C56A-F856-4A7D-8538-492FD2745D2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380E0-755A-4DAC-AE2D-5A8344F1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52915-87D4-469C-BA78-AE1D9630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8E45454-1F2A-419B-8108-63E6580C2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01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89029-1C58-4458-AFC3-335475569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8535C23-47D4-49E5-813B-8AD644D39720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7F7CC-C44C-49B8-844B-AE276690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1931E-0F3E-406D-870B-99D36FCE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AE1198-9ADA-4B91-95F9-0E235FBD6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45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8FB3C-15E3-4A59-BA9C-02F6A25F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;</a:t>
            </a:r>
            <a:r>
              <a:rPr lang="en-US" err="1"/>
              <a:t>kj;kj;kh;kjh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6F13E-E9A1-4B3F-BDF3-CC004FD5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2BA32-718B-408F-9C1C-734ADD00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1E3C7B1-76DE-47B1-9CD2-503D8879F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141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FDBE0-6E6F-4830-B180-DCB19C95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88" y="6480175"/>
            <a:ext cx="1016000" cy="365125"/>
          </a:xfrm>
          <a:ln>
            <a:solidFill>
              <a:srgbClr val="FFFF00"/>
            </a:solidFill>
          </a:ln>
        </p:spPr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SMSA 2014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097A5-4C00-41A9-9659-0DE0AE55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A0FB7-3868-493E-87BD-782E8F4B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C0AA54-2B97-44CA-8CB0-276B43C72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96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A5849-2912-4A39-A378-F38EADC4B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2E9D5B4-04DD-4E2C-B0C9-0D7EC958E35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17216-7951-47FC-AC49-6FA392196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0B26B-7F3F-42F5-A68C-87896E65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D79D785-D122-4DBC-9691-DDFA72BAD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0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8C139-9707-428C-9E5C-9AF18B68C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B709EF-E242-4A81-9E6D-39C5B11367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857CBA7-A94E-46DE-B4F4-5548A6DC23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4689A-3A03-46E8-A901-2FA726DD79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340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79CDD-2670-4974-A583-0009018F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2C89F9-C2D6-48C5-8D41-E47AE66B69B1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A4463-E9D2-4674-9B57-6D3658AE4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13BD3-3F9A-4575-91C4-2003448A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B2F679-E998-4134-9BFF-2A02CEA70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23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C45B1-16B2-484F-B08D-06C7528C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854E3D9-701C-4C23-8001-5B9781F4167C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D12EF-6399-4F1F-8C2D-79F2E8F6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DC97E-17D7-479D-83BB-4AE3EBDC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E6CAABE-909C-4E5B-8B61-6006CEA0E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48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32B335-DAF6-4B10-BD5C-629DD5D0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F2F57E9-AD68-4CF0-9E3C-F47B7F5ED03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32DC9-DAA5-4097-BF40-FF01D6F7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B6855-4CE9-4A3E-99EC-E262C47D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EFFFA7-E8A0-4A2C-A087-0D19FD470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A7D9B-7409-4F04-927C-73278891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36DA958-6D40-464D-A3C1-00722B42B169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4E987-3FCB-4DC6-9163-FF57BDD0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F7536-44FD-4454-B5CC-F0111397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201967-9CE5-449A-A2E8-1E319411F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15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8670C3-014C-456A-BC08-DC1FEAFD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2F07AE-A4A0-4920-943F-239119160F3C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85A9F-E168-4CD5-80FF-570E391B4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8EB1F-A082-407A-84E7-A9E827E7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0AFA719-FF83-4687-BF1D-B29C0EC70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75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CF802-E10F-46D5-83E1-B8603FBB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6AA927A-F5CE-45B2-9E61-E67D49BD2D4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03FF6-8D13-408E-9D22-9167213A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E3522-002A-4B79-8477-DC1DFC5D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2099C27-CA92-4E22-A2A5-41B25D2CC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699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8DDB3-1291-4CCA-9077-4CFA654C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9C6232-3CCD-459E-A3AF-21DA9DED3141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46D6E-F277-434E-A3D1-FB0629DE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771C2-1EE7-45A0-A643-68DFFB8E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B96B3E-C204-40C4-8AE1-56AD9FBB7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66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BD113-EDE5-4D04-8420-8B097ADF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A0E981-9B03-4A19-BCD3-B7B86597705E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36B9A-F647-4E32-BA6B-26D308ECC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5631F-CFF9-41F6-AB1B-DF123A2E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E1B15EF-A4C3-4C4E-BFD0-B723C97F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83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74B6-057A-4CFF-97EB-4CAE1EFD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0809D27-54F7-476D-8578-4961314017BF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55983-3D91-43F9-A165-D4B905D9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1B1B1-19E0-4ABF-A1BE-5975252C0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3CC2756-04DE-4681-9709-CD31DF07D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13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BFAE2-55B5-4AB8-B6AF-DF253F36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;</a:t>
            </a:r>
            <a:r>
              <a:rPr lang="en-US" err="1"/>
              <a:t>kj;kj;kh;kjh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5973D-D924-44E6-8F95-13C6A6EA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A69EA-EA61-4B20-88FF-CE905F84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489DDA-55FC-4523-92A6-447A9BD177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56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1972B6-89DD-46B6-AAA5-5E5ECB4E5B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D2147F-EC63-480B-A510-9269D3B80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31F03A-60C3-4E2F-8645-9AB259D7F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47D06-9C41-46AE-B5BF-4B4B6EC2B7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942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3E4FD-4086-4715-9EC1-4735E42F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88" y="6480175"/>
            <a:ext cx="1016000" cy="365125"/>
          </a:xfrm>
          <a:ln>
            <a:solidFill>
              <a:srgbClr val="FFFF00"/>
            </a:solidFill>
          </a:ln>
        </p:spPr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SMSA 2014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17CD6-64DF-47B7-87C4-AE955A48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E9C27-BBA4-4CF2-A856-434D9843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65F76C-68F4-4F6B-AB91-F126AE1C6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37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E592A-DF44-4A36-82DB-50EADDDC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8EFEC8-F1A4-47B6-AEAC-B1FBF76A54C6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7E650-83D9-4DAD-AAFF-CAB35FE9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877CB-C1BB-4B0D-BDF1-7AEEB2C3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49E1021-E5C0-4BA0-BBE6-E34BB6DA1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46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9C74-4845-45F6-9FAA-6FD360B78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8D9BBD-7E76-499E-A296-54B3CEC48D5D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34A6-9BC9-4312-A6AB-E44E59D0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960B-C916-4877-8475-EE4830C0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46E3901-1D87-4EC4-A5D5-6E8484620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90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5A73A-4C47-43FE-91A4-EB55AFA8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0945A53-D60D-4AF1-85EB-D2F985A673A5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E0833-82FB-4835-AED2-5FC891E6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5FFD6-0BE8-486E-A814-8C34CD60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16C79D2-0E64-4265-B851-3867FA937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14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27FB9E-9439-4F72-B378-36CA1F52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9C68CB-21CD-401A-BCA0-39BA277BC529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934971-38BE-49DB-A2A2-1A9F2179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7823D-401E-4667-B723-7B08E6CA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541B4F7-ED8B-4867-BEB6-A963BC83F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6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E40417-4BB8-4949-98FD-EBFB81A1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533CE3-9A51-460A-9C18-CF805413B3EB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73AEA-681C-4B6B-802E-35669588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6398-A38A-4742-B00B-0B4FEF9E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8A5663-5D39-4A5E-9883-F226B5D56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02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8CA66-2383-4E77-8405-8ED68280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175760-5659-400F-8156-9FC74811ECE9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D5C27-11DA-455F-B21A-B9DFBACE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CF696-276F-4CAB-88E5-C7A9C6FB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6F5E753-91C9-41A0-A336-EEA66A48E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980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F4E95-0445-4B93-BD19-5BCD8F07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C375228-2E84-4DAC-A53B-7D34C97CD06F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0C13F-F217-46B0-B143-D7998E31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0330A-71E0-41BE-8AB9-DFE49436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0F17E10-B246-4761-939A-966EB608E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14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DB86E-C361-48C5-AFF1-E2DDFD725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6C1F1B-3143-4AF8-8AC3-53EB57D17E1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BC2B6-F8D0-4932-B320-19243946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94CE6-FA4D-4528-B4B4-0CE5368F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D5843FC-04AC-4DF1-A6BD-16A0346C6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86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1CCAD-A5B1-478D-B86C-780BEF1B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EDE44FE-B4D5-4F08-9F80-706C17939644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BAE92-A889-43C5-AEA5-EC118D8E9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59432-822D-41DC-9C71-12AA8F83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450CF9-868E-4D57-A03B-C19128DC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2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8C2CFC-3F6F-4C18-9696-C813FEA8F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452A02-7083-40E4-8501-2C89CE348B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5F0166-6C67-4578-8C7F-4316584AD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8FF76-98AB-46AD-A90D-8D8186D76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4659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10A9-1AC0-4629-AD45-A4EBF6D7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9BF1BA4-2F7A-4456-88DB-D3164CB6CF9B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04D8-CF86-405C-995B-8BCD0686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67FA4-3E1E-4853-837A-42180D45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05D7BFC-3021-4627-AB0D-7E0F0FBD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88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A6135-A03E-4E1F-95FB-1F9D74E4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;</a:t>
            </a:r>
            <a:r>
              <a:rPr lang="en-US" err="1"/>
              <a:t>kj;kj;kh;kjh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89CEA-8BC8-45CB-949B-3873898E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A08E6-8C5B-4CBD-B453-8A6132FF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1CF8FE8-A6C0-41E7-AF5B-668A35D86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127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0C344-32A8-4580-82F9-B76728B06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88" y="6480175"/>
            <a:ext cx="1016000" cy="365125"/>
          </a:xfrm>
          <a:ln>
            <a:solidFill>
              <a:srgbClr val="FFFF00"/>
            </a:solidFill>
          </a:ln>
        </p:spPr>
        <p:txBody>
          <a:bodyPr/>
          <a:lstStyle>
            <a:lvl1pPr algn="ctr"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SMSA 2014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DE6B5-8872-457F-BC97-C7105DB5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35211-8A5F-4C33-A153-8A1C0F7F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36363-3764-4C6B-BE16-F721BA821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94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26C8-6FE7-407D-9847-3F2BA7B8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957C3B9-CBFD-46A6-819C-D951BD1F3CE6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6F0C1-7269-4538-B8B7-914EA4AE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8D942-A15E-4173-899F-359B3FF4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0C04B60-5B3A-4563-BEEE-32066975B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42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6589F-FA77-4AF4-80B6-F15B2D9A6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B88EBE-8FAA-46B0-A2C8-D3602D7FB190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645B8-D7A4-431F-ACB1-16F3609F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10156-D29A-4AD7-BB6D-BC667C58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20EA45D-4068-4851-9B29-9D935FF3D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00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B3CC1-CB83-4E0C-95B2-4E735406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6A9000-C3E2-4870-8E77-92B85737D54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115EC-D0D1-49E3-9E92-2B08BF23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43EBA-7AFE-472E-BAE5-F7145965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73B3C9-BA5E-4761-B9CD-33957826E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37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9B300-C44D-401D-83D6-815D779C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06F069C-6A79-4963-A4FC-A582DE2729FF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C3BE7-37D7-46AA-9399-A04700E9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59F687-D86C-4B25-816E-D5728044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DCF4FE-D467-402A-ADCE-580F1D919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72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C1CC2-703F-45E9-B2E9-2CA256C9B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55049C0-323D-4251-A7EB-1842B838F23A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3B125-2DC4-458A-821B-1BCF0849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336C-F8FD-4018-B377-9D65EABB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8BDCFF9-26C8-4A49-99CC-24ACFF373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366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F92A9-D4DB-4E4E-94B4-548379F9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1AAEB6-9604-4B35-AA8E-34452E92313E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75302-D9DD-4FD4-8827-5CFE905D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F74CB-2F9E-48FF-9466-4DC36663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B40D2B-84A0-4BB1-B313-9941AD3D8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82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7E512-DA92-4E53-9DC0-BD78D634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EE864D-DDB3-4F66-B212-29A92A2E8529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14619-8545-4C2A-9E01-6F063EA4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AC7A5-3E46-4641-87B1-3277EFA0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A7644A9-391F-41D9-AB59-9128EFFDC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A8972-2DA5-4630-B38A-64EC64E3D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9C8F91-E953-4421-9F3E-944759E7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A020F2-A57C-4CF8-8E97-A5032668B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4BD12-E0A9-4D56-B8C4-283079560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4081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19AEB-0246-470A-A41B-C12B0BEB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75227F-BCC4-4AFC-BE0B-77271E811DA1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45990-4AD7-4DA6-9068-C41969A1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947AB-467D-4CEA-A2AB-BF42CD62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00CAED7-38DA-4841-B11C-DBC4BF5B3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46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7204-19B2-4344-9928-D9E647D0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63AB3EA-1E52-49D6-9EF4-634D2F34C98C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E0108-C4F4-46C7-96E4-C848FCD0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1F7CC-DDF4-4D3E-9083-EE53B93C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95C687-81B7-4640-B5DF-B3F2E4865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840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712B0-AE83-4D4D-A147-6646D789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66364-C1E1-4390-8D38-8C37332634D2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897F-DA15-439E-853F-7F14172B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BD80E-6E08-491A-A5E5-09F0FA10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E20DF55-A831-4F45-AEC6-7B0133AD7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38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EA8DA-D452-47BB-A127-D975AF7B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;</a:t>
            </a:r>
            <a:r>
              <a:rPr lang="en-US" err="1"/>
              <a:t>kj;kj;kh;kjh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6F018-6397-4E44-AEE8-0154FFCF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55D4D-591A-4086-B414-7417A497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A1C9A0-5CD5-4145-8E39-CDD98300C5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6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E9CB2-17F7-40ED-B987-01C5A7EE5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D8005-79F2-4E78-8982-971F2EC38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B7D35-5967-4DB5-A523-7E5901D3F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9E2F4-127D-4A22-98E2-C835149B0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3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A607D36-AEE5-4949-B190-16D21B6B0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D74757-498B-455D-B036-FC3DDB6E1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0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BE6ECFB-004D-46ED-AF45-F0C14F1E94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9869C3-6C67-4324-96F9-BEC7E258C1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B8B349-8E19-466C-88ED-0F8A054705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245225"/>
            <a:ext cx="533400" cy="47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>
                <a:latin typeface="+mn-lt"/>
              </a:defRPr>
            </a:lvl1pPr>
          </a:lstStyle>
          <a:p>
            <a:pPr>
              <a:defRPr/>
            </a:pPr>
            <a:fld id="{04026EF4-4820-4806-8002-4B5AF442C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C664390-4552-4C00-BD60-8427C7EF07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AA84C6C-C96E-4B7D-B971-F662CAAC7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2D3C0-C464-40D3-835D-CBC9CB37C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B65FE0-C112-4122-8784-7A460A34598C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4DB0-C797-45E6-8B63-4CE443A48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51AC5-F692-406C-BF6B-051647E12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D4DA052-45AC-4445-8220-000854BD8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C55EB15-209C-408F-AD8E-E7211C1062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CA3470C2-B613-4AA7-B602-0FC37181C7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1C741-3A0A-488D-8E0E-D37105CFB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9CFF5F3-7978-45CA-A0C6-3080AB6652E8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08ECE-CA67-4C63-9366-8B050E0FD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D969F-5A56-4B6E-85B7-301C8412A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8EC1826-3E03-454C-82CC-9B98E8121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  <p:sldLayoutId id="214748446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7A800A2-7BE3-4948-A9F1-E795A6C659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0E653BD5-FE42-4124-9508-49AB67BFBE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FB5C1-C798-4155-9202-D25EA135A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72C1205-12EE-4B6A-B009-ACACCA98D4D1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BBC7-1C3A-450C-A365-7C177363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10A9D-4459-41F1-8E57-288D9C2D5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9B14A5C-FA6D-45FF-B9F8-2681ACFC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9F2EB824-1797-4000-9042-571CAADF8E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E10E3120-F8B7-42F0-A715-4823E230B2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E98D0-8115-4374-822F-5D306A5DD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417E3D7-C45A-410A-A261-63E04505DE61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2C20B-A1EF-4160-A22F-C209E6592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63D16-FEE6-4F06-96CD-C9929BB35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34F2D4B-E4BE-4E07-A926-41ABC0F8A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  <p:sldLayoutId id="214748448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DD774AFA-25E7-4951-93D7-D1380E584B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6191EC5E-8351-4834-B59D-2E24B39426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0FBB-E7B4-40A7-BEC1-3C5FEFB1E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04C8DC9-C928-458D-AD09-D14A489FFD0E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E9741-737A-4DBE-870A-7D647D651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65EBE-313C-47B2-A044-1B37CC2E6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99574CE-097F-4A61-AAF7-4EF85D63A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D978B8BC-CDF8-4FE8-B2EF-C273BFDE0D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A95B521B-D283-49BD-B3B1-346D785533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B45E-113A-4E38-9463-8E44A68BC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52942A3-705B-41C7-AAE5-DF030C57F2D3}" type="datetimeFigureOut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7AA6D-B19B-475E-9E43-EA63A0515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01640-82AE-4EA3-82B1-5364A9635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27DCD77-8179-416D-9DB8-A872920D8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  <p:sldLayoutId id="214748451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>
            <a:extLst>
              <a:ext uri="{FF2B5EF4-FFF2-40B4-BE49-F238E27FC236}">
                <a16:creationId xmlns:a16="http://schemas.microsoft.com/office/drawing/2014/main" id="{49EDC769-78DC-4440-8576-280822230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3971" name="Rectangle 7">
            <a:extLst>
              <a:ext uri="{FF2B5EF4-FFF2-40B4-BE49-F238E27FC236}">
                <a16:creationId xmlns:a16="http://schemas.microsoft.com/office/drawing/2014/main" id="{0D255F65-8F6F-4D9E-B11F-C65DF167D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3972" name="Rectangle 9">
            <a:extLst>
              <a:ext uri="{FF2B5EF4-FFF2-40B4-BE49-F238E27FC236}">
                <a16:creationId xmlns:a16="http://schemas.microsoft.com/office/drawing/2014/main" id="{8A3F2769-1D4F-4BD7-956A-4D2897CF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3973" name="Picture 16" descr="MSFdesk.jpg">
            <a:extLst>
              <a:ext uri="{FF2B5EF4-FFF2-40B4-BE49-F238E27FC236}">
                <a16:creationId xmlns:a16="http://schemas.microsoft.com/office/drawing/2014/main" id="{8955E0CE-A306-454C-94A5-A8A953654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5956" r="11475" b="40765"/>
          <a:stretch>
            <a:fillRect/>
          </a:stretch>
        </p:blipFill>
        <p:spPr bwMode="auto">
          <a:xfrm>
            <a:off x="2438400" y="0"/>
            <a:ext cx="432117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974" name="Straight Connector 15">
            <a:extLst>
              <a:ext uri="{FF2B5EF4-FFF2-40B4-BE49-F238E27FC236}">
                <a16:creationId xmlns:a16="http://schemas.microsoft.com/office/drawing/2014/main" id="{8F12CE0C-0F22-4617-94BE-84387B9D6D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5181600"/>
            <a:ext cx="3816350" cy="1588"/>
          </a:xfrm>
          <a:prstGeom prst="line">
            <a:avLst/>
          </a:prstGeom>
          <a:noFill/>
          <a:ln w="9525" algn="ctr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975" name="AutoShape 7">
            <a:extLst>
              <a:ext uri="{FF2B5EF4-FFF2-40B4-BE49-F238E27FC236}">
                <a16:creationId xmlns:a16="http://schemas.microsoft.com/office/drawing/2014/main" id="{F429A385-05A2-4E81-9C90-507187B5F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76600"/>
            <a:ext cx="8534400" cy="1752600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ahoma" panose="020B0604030504040204" pitchFamily="34" charset="0"/>
              </a:rPr>
              <a:t>2018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ahoma" panose="020B0604030504040204" pitchFamily="34" charset="0"/>
              </a:rPr>
              <a:t>Motorcycle Safety Forum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38EC7414-81AE-4D2F-A8F2-E3384C099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86400"/>
            <a:ext cx="4876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</a:rPr>
              <a:t>	</a:t>
            </a:r>
          </a:p>
        </p:txBody>
      </p:sp>
      <p:sp>
        <p:nvSpPr>
          <p:cNvPr id="83977" name="AutoShape 9">
            <a:extLst>
              <a:ext uri="{FF2B5EF4-FFF2-40B4-BE49-F238E27FC236}">
                <a16:creationId xmlns:a16="http://schemas.microsoft.com/office/drawing/2014/main" id="{6C3E30C3-332F-49A2-B12F-4C6B4A4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05000"/>
            <a:ext cx="86868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ahoma" panose="020B0604030504040204" pitchFamily="34" charset="0"/>
              </a:rPr>
              <a:t>IOWA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885D87D-1780-4412-A284-8E0D97B0C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8382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altLang="en-US" sz="6000">
              <a:solidFill>
                <a:srgbClr val="5BE6FD"/>
              </a:solidFill>
              <a:effectLst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6C0975A-EAE8-4027-9014-454D3BEE6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08125" y="3048000"/>
            <a:ext cx="6280150" cy="1165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4400">
                <a:solidFill>
                  <a:schemeClr val="bg1"/>
                </a:solidFill>
              </a:rPr>
              <a:t>WWW.MSF-USA.ORG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>
            <a:extLst>
              <a:ext uri="{FF2B5EF4-FFF2-40B4-BE49-F238E27FC236}">
                <a16:creationId xmlns:a16="http://schemas.microsoft.com/office/drawing/2014/main" id="{0E4A9C74-162C-43FB-A19D-E895FDC6F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6259" name="Rectangle 7">
            <a:extLst>
              <a:ext uri="{FF2B5EF4-FFF2-40B4-BE49-F238E27FC236}">
                <a16:creationId xmlns:a16="http://schemas.microsoft.com/office/drawing/2014/main" id="{F7E78B45-88E5-4B48-981C-DBE3782A2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6260" name="Rectangle 9">
            <a:extLst>
              <a:ext uri="{FF2B5EF4-FFF2-40B4-BE49-F238E27FC236}">
                <a16:creationId xmlns:a16="http://schemas.microsoft.com/office/drawing/2014/main" id="{8E14FE87-3D89-4195-B7E3-72988C57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6261" name="Picture 16" descr="MSFdesk.jpg">
            <a:extLst>
              <a:ext uri="{FF2B5EF4-FFF2-40B4-BE49-F238E27FC236}">
                <a16:creationId xmlns:a16="http://schemas.microsoft.com/office/drawing/2014/main" id="{589B301B-B768-472D-9729-A2A70A5A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5956" r="11475" b="40765"/>
          <a:stretch>
            <a:fillRect/>
          </a:stretch>
        </p:blipFill>
        <p:spPr bwMode="auto">
          <a:xfrm>
            <a:off x="2411413" y="474663"/>
            <a:ext cx="432117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262" name="Straight Connector 15">
            <a:extLst>
              <a:ext uri="{FF2B5EF4-FFF2-40B4-BE49-F238E27FC236}">
                <a16:creationId xmlns:a16="http://schemas.microsoft.com/office/drawing/2014/main" id="{59D5FFF7-923D-43F0-A26D-FE20E309AF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3200" y="5181600"/>
            <a:ext cx="3816350" cy="1588"/>
          </a:xfrm>
          <a:prstGeom prst="line">
            <a:avLst/>
          </a:prstGeom>
          <a:noFill/>
          <a:ln w="9525" algn="ctr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63" name="AutoShape 9">
            <a:extLst>
              <a:ext uri="{FF2B5EF4-FFF2-40B4-BE49-F238E27FC236}">
                <a16:creationId xmlns:a16="http://schemas.microsoft.com/office/drawing/2014/main" id="{9B555B6F-EA8F-4C4A-8C4F-30C2A7841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976563"/>
            <a:ext cx="86868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ahoma" panose="020B0604030504040204" pitchFamily="34" charset="0"/>
              </a:rPr>
              <a:t>Thank You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288FC82D-63E4-45F0-A5E8-037C9B74C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8382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altLang="en-US" sz="6000">
              <a:solidFill>
                <a:srgbClr val="5BE6FD"/>
              </a:solidFill>
              <a:effectLst/>
            </a:endParaRP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13018E64-B6FC-4170-9394-7890BB6BD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3263" y="5489575"/>
            <a:ext cx="6280150" cy="1165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graphicFrame>
        <p:nvGraphicFramePr>
          <p:cNvPr id="86020" name="Object 1">
            <a:hlinkClick r:id="" action="ppaction://ole?verb=0"/>
            <a:extLst>
              <a:ext uri="{FF2B5EF4-FFF2-40B4-BE49-F238E27FC236}">
                <a16:creationId xmlns:a16="http://schemas.microsoft.com/office/drawing/2014/main" id="{C56E2D32-09AF-426C-AF25-49A0769DDC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13" y="1143000"/>
          <a:ext cx="8980487" cy="504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1" name="Presentation" r:id="rId3" imgW="5254737" imgH="2954873" progId="PowerPoint.Show.12">
                  <p:embed/>
                </p:oleObj>
              </mc:Choice>
              <mc:Fallback>
                <p:oleObj name="Presentation" r:id="rId3" imgW="5254737" imgH="2954873" progId="PowerPoint.Show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1143000"/>
                        <a:ext cx="8980487" cy="504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1881EC0B-B0F5-4459-91CF-B5A925ADD98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1125" y="769938"/>
            <a:ext cx="8839200" cy="2282825"/>
          </a:xfrm>
        </p:spPr>
        <p:txBody>
          <a:bodyPr/>
          <a:lstStyle/>
          <a:p>
            <a:pPr indent="0" algn="ctr" defTabSz="114300" eaLnBrk="1" hangingPunct="1">
              <a:lnSpc>
                <a:spcPct val="125000"/>
              </a:lnSpc>
              <a:buFontTx/>
              <a:buNone/>
            </a:pPr>
            <a:r>
              <a:rPr lang="en-US" altLang="en-US" sz="2800">
                <a:latin typeface="Tahoma" panose="020B0604030504040204" pitchFamily="34" charset="0"/>
                <a:cs typeface="Tahoma" panose="020B0604030504040204" pitchFamily="34" charset="0"/>
              </a:rPr>
              <a:t>To make motorcycling safer and more enjoyable by ensuring access to lifelong quality education and training for current and prospective riders, and by advocating a safer riding environment.</a:t>
            </a:r>
          </a:p>
          <a:p>
            <a:pPr indent="0" algn="ctr" defTabSz="114300" eaLnBrk="1" hangingPunct="1"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87043" name="Rectangle 4">
            <a:extLst>
              <a:ext uri="{FF2B5EF4-FFF2-40B4-BE49-F238E27FC236}">
                <a16:creationId xmlns:a16="http://schemas.microsoft.com/office/drawing/2014/main" id="{10F0B74F-5CF9-44F4-B2D2-F95A4EBE8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9D2D316-8B1F-499E-8E6C-2BECCE92BFCD}"/>
              </a:ext>
            </a:extLst>
          </p:cNvPr>
          <p:cNvSpPr/>
          <p:nvPr/>
        </p:nvSpPr>
        <p:spPr>
          <a:xfrm>
            <a:off x="111125" y="2981325"/>
            <a:ext cx="3479800" cy="19065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Rider Outcomes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045" name="Slide Number Placeholder 2">
            <a:extLst>
              <a:ext uri="{FF2B5EF4-FFF2-40B4-BE49-F238E27FC236}">
                <a16:creationId xmlns:a16="http://schemas.microsoft.com/office/drawing/2014/main" id="{2FF01C01-1E1D-48E5-8122-A72035B8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4C62D77A-BEFB-4901-A2F4-B47815B66F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ctr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6" name="Rectangle 2">
            <a:extLst>
              <a:ext uri="{FF2B5EF4-FFF2-40B4-BE49-F238E27FC236}">
                <a16:creationId xmlns:a16="http://schemas.microsoft.com/office/drawing/2014/main" id="{BAB531D6-6E52-4E1E-9854-1592C3C4B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38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Mission </a:t>
            </a:r>
          </a:p>
        </p:txBody>
      </p:sp>
      <p:pic>
        <p:nvPicPr>
          <p:cNvPr id="87047" name="Picture 2">
            <a:extLst>
              <a:ext uri="{FF2B5EF4-FFF2-40B4-BE49-F238E27FC236}">
                <a16:creationId xmlns:a16="http://schemas.microsoft.com/office/drawing/2014/main" id="{24C36A89-FE55-4D2D-A4B2-E46D3B29E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-22225"/>
            <a:ext cx="20447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8A834-A74A-42F8-BC67-524A01A34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3036888"/>
            <a:ext cx="498475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8EBAD8-1E19-4EE9-9689-84C43DE50CE5}"/>
              </a:ext>
            </a:extLst>
          </p:cNvPr>
          <p:cNvSpPr/>
          <p:nvPr/>
        </p:nvSpPr>
        <p:spPr>
          <a:xfrm>
            <a:off x="111125" y="4875213"/>
            <a:ext cx="3479800" cy="16637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Save Lives</a:t>
            </a:r>
          </a:p>
          <a:p>
            <a:pPr algn="ctr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Fuel Dreams</a:t>
            </a:r>
          </a:p>
          <a:p>
            <a:pPr algn="ctr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Serious Fun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AD2D7-33C4-4614-BD39-E6AB704818A3}"/>
              </a:ext>
            </a:extLst>
          </p:cNvPr>
          <p:cNvSpPr/>
          <p:nvPr/>
        </p:nvSpPr>
        <p:spPr>
          <a:xfrm>
            <a:off x="0" y="6645275"/>
            <a:ext cx="1149350" cy="21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MSF Copyright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reeform 1027">
            <a:extLst>
              <a:ext uri="{FF2B5EF4-FFF2-40B4-BE49-F238E27FC236}">
                <a16:creationId xmlns:a16="http://schemas.microsoft.com/office/drawing/2014/main" id="{068D074A-B416-4C87-BE78-48146FE89671}"/>
              </a:ext>
            </a:extLst>
          </p:cNvPr>
          <p:cNvSpPr>
            <a:spLocks/>
          </p:cNvSpPr>
          <p:nvPr/>
        </p:nvSpPr>
        <p:spPr bwMode="auto">
          <a:xfrm>
            <a:off x="6678613" y="5111750"/>
            <a:ext cx="6350" cy="4763"/>
          </a:xfrm>
          <a:custGeom>
            <a:avLst/>
            <a:gdLst>
              <a:gd name="T0" fmla="*/ 0 w 4"/>
              <a:gd name="T1" fmla="*/ 0 h 3"/>
              <a:gd name="T2" fmla="*/ 2147483646 w 4"/>
              <a:gd name="T3" fmla="*/ 2147483646 h 3"/>
              <a:gd name="T4" fmla="*/ 2147483646 w 4"/>
              <a:gd name="T5" fmla="*/ 0 h 3"/>
              <a:gd name="T6" fmla="*/ 0 w 4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3">
                <a:moveTo>
                  <a:pt x="0" y="0"/>
                </a:moveTo>
                <a:lnTo>
                  <a:pt x="2" y="3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7" name="Freeform 1028">
            <a:extLst>
              <a:ext uri="{FF2B5EF4-FFF2-40B4-BE49-F238E27FC236}">
                <a16:creationId xmlns:a16="http://schemas.microsoft.com/office/drawing/2014/main" id="{4AD958A0-E5FF-42E4-89CC-D05B0C142BBF}"/>
              </a:ext>
            </a:extLst>
          </p:cNvPr>
          <p:cNvSpPr>
            <a:spLocks/>
          </p:cNvSpPr>
          <p:nvPr/>
        </p:nvSpPr>
        <p:spPr bwMode="auto">
          <a:xfrm>
            <a:off x="6753225" y="5078413"/>
            <a:ext cx="7938" cy="7937"/>
          </a:xfrm>
          <a:custGeom>
            <a:avLst/>
            <a:gdLst>
              <a:gd name="T0" fmla="*/ 0 w 5"/>
              <a:gd name="T1" fmla="*/ 2147483646 h 5"/>
              <a:gd name="T2" fmla="*/ 2147483646 w 5"/>
              <a:gd name="T3" fmla="*/ 2147483646 h 5"/>
              <a:gd name="T4" fmla="*/ 2147483646 w 5"/>
              <a:gd name="T5" fmla="*/ 0 h 5"/>
              <a:gd name="T6" fmla="*/ 0 w 5"/>
              <a:gd name="T7" fmla="*/ 2147483646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5"/>
                </a:moveTo>
                <a:lnTo>
                  <a:pt x="5" y="1"/>
                </a:lnTo>
                <a:lnTo>
                  <a:pt x="4" y="0"/>
                </a:lnTo>
                <a:lnTo>
                  <a:pt x="0" y="5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8" name="Rectangle 1029">
            <a:extLst>
              <a:ext uri="{FF2B5EF4-FFF2-40B4-BE49-F238E27FC236}">
                <a16:creationId xmlns:a16="http://schemas.microsoft.com/office/drawing/2014/main" id="{47C8ACC7-B42D-4D81-91E7-6166ECF2E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81000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077" name="Group 1030">
            <a:extLst>
              <a:ext uri="{FF2B5EF4-FFF2-40B4-BE49-F238E27FC236}">
                <a16:creationId xmlns:a16="http://schemas.microsoft.com/office/drawing/2014/main" id="{7FBD39CF-110C-4D25-82EC-3B57AA014F28}"/>
              </a:ext>
            </a:extLst>
          </p:cNvPr>
          <p:cNvGrpSpPr>
            <a:grpSpLocks/>
          </p:cNvGrpSpPr>
          <p:nvPr/>
        </p:nvGrpSpPr>
        <p:grpSpPr bwMode="auto">
          <a:xfrm>
            <a:off x="149226" y="273050"/>
            <a:ext cx="1663700" cy="1130300"/>
            <a:chOff x="647" y="2861"/>
            <a:chExt cx="1048" cy="712"/>
          </a:xfrm>
          <a:solidFill>
            <a:srgbClr val="95F274"/>
          </a:solidFill>
        </p:grpSpPr>
        <p:sp>
          <p:nvSpPr>
            <p:cNvPr id="3194" name="Freeform 1031">
              <a:extLst>
                <a:ext uri="{FF2B5EF4-FFF2-40B4-BE49-F238E27FC236}">
                  <a16:creationId xmlns:a16="http://schemas.microsoft.com/office/drawing/2014/main" id="{0EDC4309-CBC0-4BD8-B018-D3ED9C7B4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" y="2861"/>
              <a:ext cx="752" cy="624"/>
            </a:xfrm>
            <a:custGeom>
              <a:avLst/>
              <a:gdLst>
                <a:gd name="T0" fmla="*/ 736 w 752"/>
                <a:gd name="T1" fmla="*/ 432 h 624"/>
                <a:gd name="T2" fmla="*/ 600 w 752"/>
                <a:gd name="T3" fmla="*/ 360 h 624"/>
                <a:gd name="T4" fmla="*/ 576 w 752"/>
                <a:gd name="T5" fmla="*/ 368 h 624"/>
                <a:gd name="T6" fmla="*/ 496 w 752"/>
                <a:gd name="T7" fmla="*/ 352 h 624"/>
                <a:gd name="T8" fmla="*/ 352 w 752"/>
                <a:gd name="T9" fmla="*/ 16 h 624"/>
                <a:gd name="T10" fmla="*/ 264 w 752"/>
                <a:gd name="T11" fmla="*/ 24 h 624"/>
                <a:gd name="T12" fmla="*/ 216 w 752"/>
                <a:gd name="T13" fmla="*/ 8 h 624"/>
                <a:gd name="T14" fmla="*/ 184 w 752"/>
                <a:gd name="T15" fmla="*/ 8 h 624"/>
                <a:gd name="T16" fmla="*/ 160 w 752"/>
                <a:gd name="T17" fmla="*/ 8 h 624"/>
                <a:gd name="T18" fmla="*/ 112 w 752"/>
                <a:gd name="T19" fmla="*/ 32 h 624"/>
                <a:gd name="T20" fmla="*/ 48 w 752"/>
                <a:gd name="T21" fmla="*/ 88 h 624"/>
                <a:gd name="T22" fmla="*/ 72 w 752"/>
                <a:gd name="T23" fmla="*/ 152 h 624"/>
                <a:gd name="T24" fmla="*/ 112 w 752"/>
                <a:gd name="T25" fmla="*/ 176 h 624"/>
                <a:gd name="T26" fmla="*/ 88 w 752"/>
                <a:gd name="T27" fmla="*/ 168 h 624"/>
                <a:gd name="T28" fmla="*/ 112 w 752"/>
                <a:gd name="T29" fmla="*/ 192 h 624"/>
                <a:gd name="T30" fmla="*/ 72 w 752"/>
                <a:gd name="T31" fmla="*/ 176 h 624"/>
                <a:gd name="T32" fmla="*/ 32 w 752"/>
                <a:gd name="T33" fmla="*/ 192 h 624"/>
                <a:gd name="T34" fmla="*/ 16 w 752"/>
                <a:gd name="T35" fmla="*/ 224 h 624"/>
                <a:gd name="T36" fmla="*/ 56 w 752"/>
                <a:gd name="T37" fmla="*/ 248 h 624"/>
                <a:gd name="T38" fmla="*/ 112 w 752"/>
                <a:gd name="T39" fmla="*/ 240 h 624"/>
                <a:gd name="T40" fmla="*/ 104 w 752"/>
                <a:gd name="T41" fmla="*/ 256 h 624"/>
                <a:gd name="T42" fmla="*/ 72 w 752"/>
                <a:gd name="T43" fmla="*/ 312 h 624"/>
                <a:gd name="T44" fmla="*/ 48 w 752"/>
                <a:gd name="T45" fmla="*/ 336 h 624"/>
                <a:gd name="T46" fmla="*/ 16 w 752"/>
                <a:gd name="T47" fmla="*/ 368 h 624"/>
                <a:gd name="T48" fmla="*/ 32 w 752"/>
                <a:gd name="T49" fmla="*/ 384 h 624"/>
                <a:gd name="T50" fmla="*/ 40 w 752"/>
                <a:gd name="T51" fmla="*/ 424 h 624"/>
                <a:gd name="T52" fmla="*/ 80 w 752"/>
                <a:gd name="T53" fmla="*/ 416 h 624"/>
                <a:gd name="T54" fmla="*/ 96 w 752"/>
                <a:gd name="T55" fmla="*/ 456 h 624"/>
                <a:gd name="T56" fmla="*/ 112 w 752"/>
                <a:gd name="T57" fmla="*/ 464 h 624"/>
                <a:gd name="T58" fmla="*/ 144 w 752"/>
                <a:gd name="T59" fmla="*/ 472 h 624"/>
                <a:gd name="T60" fmla="*/ 176 w 752"/>
                <a:gd name="T61" fmla="*/ 472 h 624"/>
                <a:gd name="T62" fmla="*/ 176 w 752"/>
                <a:gd name="T63" fmla="*/ 504 h 624"/>
                <a:gd name="T64" fmla="*/ 136 w 752"/>
                <a:gd name="T65" fmla="*/ 560 h 624"/>
                <a:gd name="T66" fmla="*/ 112 w 752"/>
                <a:gd name="T67" fmla="*/ 592 h 624"/>
                <a:gd name="T68" fmla="*/ 64 w 752"/>
                <a:gd name="T69" fmla="*/ 608 h 624"/>
                <a:gd name="T70" fmla="*/ 80 w 752"/>
                <a:gd name="T71" fmla="*/ 608 h 624"/>
                <a:gd name="T72" fmla="*/ 104 w 752"/>
                <a:gd name="T73" fmla="*/ 608 h 624"/>
                <a:gd name="T74" fmla="*/ 136 w 752"/>
                <a:gd name="T75" fmla="*/ 584 h 624"/>
                <a:gd name="T76" fmla="*/ 184 w 752"/>
                <a:gd name="T77" fmla="*/ 544 h 624"/>
                <a:gd name="T78" fmla="*/ 248 w 752"/>
                <a:gd name="T79" fmla="*/ 480 h 624"/>
                <a:gd name="T80" fmla="*/ 248 w 752"/>
                <a:gd name="T81" fmla="*/ 432 h 624"/>
                <a:gd name="T82" fmla="*/ 320 w 752"/>
                <a:gd name="T83" fmla="*/ 368 h 624"/>
                <a:gd name="T84" fmla="*/ 296 w 752"/>
                <a:gd name="T85" fmla="*/ 408 h 624"/>
                <a:gd name="T86" fmla="*/ 296 w 752"/>
                <a:gd name="T87" fmla="*/ 424 h 624"/>
                <a:gd name="T88" fmla="*/ 320 w 752"/>
                <a:gd name="T89" fmla="*/ 416 h 624"/>
                <a:gd name="T90" fmla="*/ 336 w 752"/>
                <a:gd name="T91" fmla="*/ 376 h 624"/>
                <a:gd name="T92" fmla="*/ 352 w 752"/>
                <a:gd name="T93" fmla="*/ 368 h 624"/>
                <a:gd name="T94" fmla="*/ 400 w 752"/>
                <a:gd name="T95" fmla="*/ 384 h 624"/>
                <a:gd name="T96" fmla="*/ 448 w 752"/>
                <a:gd name="T97" fmla="*/ 376 h 624"/>
                <a:gd name="T98" fmla="*/ 512 w 752"/>
                <a:gd name="T99" fmla="*/ 376 h 624"/>
                <a:gd name="T100" fmla="*/ 592 w 752"/>
                <a:gd name="T101" fmla="*/ 408 h 624"/>
                <a:gd name="T102" fmla="*/ 592 w 752"/>
                <a:gd name="T103" fmla="*/ 384 h 624"/>
                <a:gd name="T104" fmla="*/ 592 w 752"/>
                <a:gd name="T105" fmla="*/ 368 h 624"/>
                <a:gd name="T106" fmla="*/ 632 w 752"/>
                <a:gd name="T107" fmla="*/ 384 h 624"/>
                <a:gd name="T108" fmla="*/ 672 w 752"/>
                <a:gd name="T109" fmla="*/ 424 h 624"/>
                <a:gd name="T110" fmla="*/ 704 w 752"/>
                <a:gd name="T111" fmla="*/ 456 h 624"/>
                <a:gd name="T112" fmla="*/ 744 w 752"/>
                <a:gd name="T113" fmla="*/ 472 h 6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52" h="624">
                  <a:moveTo>
                    <a:pt x="744" y="480"/>
                  </a:moveTo>
                  <a:lnTo>
                    <a:pt x="752" y="472"/>
                  </a:lnTo>
                  <a:lnTo>
                    <a:pt x="752" y="464"/>
                  </a:lnTo>
                  <a:lnTo>
                    <a:pt x="752" y="456"/>
                  </a:lnTo>
                  <a:lnTo>
                    <a:pt x="752" y="440"/>
                  </a:lnTo>
                  <a:lnTo>
                    <a:pt x="736" y="432"/>
                  </a:lnTo>
                  <a:lnTo>
                    <a:pt x="720" y="432"/>
                  </a:lnTo>
                  <a:lnTo>
                    <a:pt x="712" y="424"/>
                  </a:lnTo>
                  <a:lnTo>
                    <a:pt x="696" y="424"/>
                  </a:lnTo>
                  <a:lnTo>
                    <a:pt x="624" y="368"/>
                  </a:lnTo>
                  <a:lnTo>
                    <a:pt x="600" y="360"/>
                  </a:lnTo>
                  <a:lnTo>
                    <a:pt x="584" y="344"/>
                  </a:lnTo>
                  <a:lnTo>
                    <a:pt x="568" y="360"/>
                  </a:lnTo>
                  <a:lnTo>
                    <a:pt x="576" y="368"/>
                  </a:lnTo>
                  <a:lnTo>
                    <a:pt x="560" y="384"/>
                  </a:lnTo>
                  <a:lnTo>
                    <a:pt x="528" y="368"/>
                  </a:lnTo>
                  <a:lnTo>
                    <a:pt x="528" y="360"/>
                  </a:lnTo>
                  <a:lnTo>
                    <a:pt x="512" y="352"/>
                  </a:lnTo>
                  <a:lnTo>
                    <a:pt x="496" y="352"/>
                  </a:lnTo>
                  <a:lnTo>
                    <a:pt x="488" y="360"/>
                  </a:lnTo>
                  <a:lnTo>
                    <a:pt x="480" y="360"/>
                  </a:lnTo>
                  <a:lnTo>
                    <a:pt x="480" y="368"/>
                  </a:lnTo>
                  <a:lnTo>
                    <a:pt x="376" y="24"/>
                  </a:lnTo>
                  <a:lnTo>
                    <a:pt x="368" y="24"/>
                  </a:lnTo>
                  <a:lnTo>
                    <a:pt x="352" y="16"/>
                  </a:lnTo>
                  <a:lnTo>
                    <a:pt x="328" y="16"/>
                  </a:lnTo>
                  <a:lnTo>
                    <a:pt x="320" y="24"/>
                  </a:lnTo>
                  <a:lnTo>
                    <a:pt x="312" y="24"/>
                  </a:lnTo>
                  <a:lnTo>
                    <a:pt x="280" y="24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24"/>
                  </a:lnTo>
                  <a:lnTo>
                    <a:pt x="232" y="24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8"/>
                  </a:lnTo>
                  <a:lnTo>
                    <a:pt x="208" y="16"/>
                  </a:lnTo>
                  <a:lnTo>
                    <a:pt x="192" y="0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168" y="0"/>
                  </a:lnTo>
                  <a:lnTo>
                    <a:pt x="160" y="8"/>
                  </a:lnTo>
                  <a:lnTo>
                    <a:pt x="152" y="16"/>
                  </a:lnTo>
                  <a:lnTo>
                    <a:pt x="144" y="16"/>
                  </a:lnTo>
                  <a:lnTo>
                    <a:pt x="136" y="16"/>
                  </a:lnTo>
                  <a:lnTo>
                    <a:pt x="120" y="32"/>
                  </a:lnTo>
                  <a:lnTo>
                    <a:pt x="112" y="32"/>
                  </a:lnTo>
                  <a:lnTo>
                    <a:pt x="96" y="48"/>
                  </a:lnTo>
                  <a:lnTo>
                    <a:pt x="72" y="80"/>
                  </a:lnTo>
                  <a:lnTo>
                    <a:pt x="72" y="88"/>
                  </a:lnTo>
                  <a:lnTo>
                    <a:pt x="48" y="88"/>
                  </a:lnTo>
                  <a:lnTo>
                    <a:pt x="32" y="104"/>
                  </a:lnTo>
                  <a:lnTo>
                    <a:pt x="48" y="112"/>
                  </a:lnTo>
                  <a:lnTo>
                    <a:pt x="72" y="136"/>
                  </a:lnTo>
                  <a:lnTo>
                    <a:pt x="72" y="152"/>
                  </a:lnTo>
                  <a:lnTo>
                    <a:pt x="96" y="160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84"/>
                  </a:lnTo>
                  <a:lnTo>
                    <a:pt x="96" y="184"/>
                  </a:lnTo>
                  <a:lnTo>
                    <a:pt x="88" y="168"/>
                  </a:lnTo>
                  <a:lnTo>
                    <a:pt x="88" y="176"/>
                  </a:lnTo>
                  <a:lnTo>
                    <a:pt x="96" y="184"/>
                  </a:lnTo>
                  <a:lnTo>
                    <a:pt x="112" y="192"/>
                  </a:lnTo>
                  <a:lnTo>
                    <a:pt x="96" y="200"/>
                  </a:lnTo>
                  <a:lnTo>
                    <a:pt x="64" y="192"/>
                  </a:lnTo>
                  <a:lnTo>
                    <a:pt x="72" y="176"/>
                  </a:lnTo>
                  <a:lnTo>
                    <a:pt x="40" y="184"/>
                  </a:lnTo>
                  <a:lnTo>
                    <a:pt x="40" y="192"/>
                  </a:lnTo>
                  <a:lnTo>
                    <a:pt x="32" y="192"/>
                  </a:lnTo>
                  <a:lnTo>
                    <a:pt x="32" y="184"/>
                  </a:lnTo>
                  <a:lnTo>
                    <a:pt x="24" y="184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8" y="224"/>
                  </a:lnTo>
                  <a:lnTo>
                    <a:pt x="16" y="224"/>
                  </a:lnTo>
                  <a:lnTo>
                    <a:pt x="24" y="232"/>
                  </a:lnTo>
                  <a:lnTo>
                    <a:pt x="24" y="240"/>
                  </a:lnTo>
                  <a:lnTo>
                    <a:pt x="32" y="248"/>
                  </a:lnTo>
                  <a:lnTo>
                    <a:pt x="56" y="248"/>
                  </a:lnTo>
                  <a:lnTo>
                    <a:pt x="72" y="256"/>
                  </a:lnTo>
                  <a:lnTo>
                    <a:pt x="88" y="256"/>
                  </a:lnTo>
                  <a:lnTo>
                    <a:pt x="104" y="240"/>
                  </a:lnTo>
                  <a:lnTo>
                    <a:pt x="112" y="240"/>
                  </a:lnTo>
                  <a:lnTo>
                    <a:pt x="120" y="240"/>
                  </a:lnTo>
                  <a:lnTo>
                    <a:pt x="120" y="248"/>
                  </a:lnTo>
                  <a:lnTo>
                    <a:pt x="104" y="256"/>
                  </a:lnTo>
                  <a:lnTo>
                    <a:pt x="112" y="272"/>
                  </a:lnTo>
                  <a:lnTo>
                    <a:pt x="112" y="288"/>
                  </a:lnTo>
                  <a:lnTo>
                    <a:pt x="88" y="288"/>
                  </a:lnTo>
                  <a:lnTo>
                    <a:pt x="72" y="312"/>
                  </a:lnTo>
                  <a:lnTo>
                    <a:pt x="72" y="304"/>
                  </a:lnTo>
                  <a:lnTo>
                    <a:pt x="64" y="304"/>
                  </a:lnTo>
                  <a:lnTo>
                    <a:pt x="48" y="304"/>
                  </a:lnTo>
                  <a:lnTo>
                    <a:pt x="48" y="312"/>
                  </a:lnTo>
                  <a:lnTo>
                    <a:pt x="48" y="320"/>
                  </a:lnTo>
                  <a:lnTo>
                    <a:pt x="48" y="336"/>
                  </a:lnTo>
                  <a:lnTo>
                    <a:pt x="32" y="336"/>
                  </a:lnTo>
                  <a:lnTo>
                    <a:pt x="32" y="344"/>
                  </a:lnTo>
                  <a:lnTo>
                    <a:pt x="24" y="352"/>
                  </a:lnTo>
                  <a:lnTo>
                    <a:pt x="16" y="360"/>
                  </a:lnTo>
                  <a:lnTo>
                    <a:pt x="16" y="368"/>
                  </a:lnTo>
                  <a:lnTo>
                    <a:pt x="24" y="368"/>
                  </a:lnTo>
                  <a:lnTo>
                    <a:pt x="32" y="360"/>
                  </a:lnTo>
                  <a:lnTo>
                    <a:pt x="24" y="376"/>
                  </a:lnTo>
                  <a:lnTo>
                    <a:pt x="32" y="384"/>
                  </a:lnTo>
                  <a:lnTo>
                    <a:pt x="48" y="400"/>
                  </a:lnTo>
                  <a:lnTo>
                    <a:pt x="56" y="400"/>
                  </a:lnTo>
                  <a:lnTo>
                    <a:pt x="40" y="416"/>
                  </a:lnTo>
                  <a:lnTo>
                    <a:pt x="40" y="424"/>
                  </a:lnTo>
                  <a:lnTo>
                    <a:pt x="48" y="424"/>
                  </a:lnTo>
                  <a:lnTo>
                    <a:pt x="56" y="432"/>
                  </a:lnTo>
                  <a:lnTo>
                    <a:pt x="56" y="440"/>
                  </a:lnTo>
                  <a:lnTo>
                    <a:pt x="72" y="440"/>
                  </a:lnTo>
                  <a:lnTo>
                    <a:pt x="80" y="416"/>
                  </a:lnTo>
                  <a:lnTo>
                    <a:pt x="88" y="408"/>
                  </a:lnTo>
                  <a:lnTo>
                    <a:pt x="88" y="416"/>
                  </a:lnTo>
                  <a:lnTo>
                    <a:pt x="88" y="432"/>
                  </a:lnTo>
                  <a:lnTo>
                    <a:pt x="96" y="440"/>
                  </a:lnTo>
                  <a:lnTo>
                    <a:pt x="96" y="448"/>
                  </a:lnTo>
                  <a:lnTo>
                    <a:pt x="96" y="456"/>
                  </a:lnTo>
                  <a:lnTo>
                    <a:pt x="96" y="464"/>
                  </a:lnTo>
                  <a:lnTo>
                    <a:pt x="96" y="472"/>
                  </a:lnTo>
                  <a:lnTo>
                    <a:pt x="96" y="480"/>
                  </a:lnTo>
                  <a:lnTo>
                    <a:pt x="96" y="488"/>
                  </a:lnTo>
                  <a:lnTo>
                    <a:pt x="104" y="488"/>
                  </a:lnTo>
                  <a:lnTo>
                    <a:pt x="112" y="464"/>
                  </a:lnTo>
                  <a:lnTo>
                    <a:pt x="120" y="456"/>
                  </a:lnTo>
                  <a:lnTo>
                    <a:pt x="128" y="472"/>
                  </a:lnTo>
                  <a:lnTo>
                    <a:pt x="128" y="456"/>
                  </a:lnTo>
                  <a:lnTo>
                    <a:pt x="136" y="456"/>
                  </a:lnTo>
                  <a:lnTo>
                    <a:pt x="144" y="472"/>
                  </a:lnTo>
                  <a:lnTo>
                    <a:pt x="144" y="488"/>
                  </a:lnTo>
                  <a:lnTo>
                    <a:pt x="152" y="488"/>
                  </a:lnTo>
                  <a:lnTo>
                    <a:pt x="152" y="472"/>
                  </a:lnTo>
                  <a:lnTo>
                    <a:pt x="160" y="472"/>
                  </a:lnTo>
                  <a:lnTo>
                    <a:pt x="176" y="472"/>
                  </a:lnTo>
                  <a:lnTo>
                    <a:pt x="184" y="464"/>
                  </a:lnTo>
                  <a:lnTo>
                    <a:pt x="192" y="448"/>
                  </a:lnTo>
                  <a:lnTo>
                    <a:pt x="184" y="480"/>
                  </a:lnTo>
                  <a:lnTo>
                    <a:pt x="176" y="504"/>
                  </a:lnTo>
                  <a:lnTo>
                    <a:pt x="168" y="536"/>
                  </a:lnTo>
                  <a:lnTo>
                    <a:pt x="160" y="536"/>
                  </a:lnTo>
                  <a:lnTo>
                    <a:pt x="160" y="544"/>
                  </a:lnTo>
                  <a:lnTo>
                    <a:pt x="136" y="560"/>
                  </a:lnTo>
                  <a:lnTo>
                    <a:pt x="120" y="568"/>
                  </a:lnTo>
                  <a:lnTo>
                    <a:pt x="120" y="584"/>
                  </a:lnTo>
                  <a:lnTo>
                    <a:pt x="120" y="592"/>
                  </a:lnTo>
                  <a:lnTo>
                    <a:pt x="112" y="592"/>
                  </a:lnTo>
                  <a:lnTo>
                    <a:pt x="112" y="584"/>
                  </a:lnTo>
                  <a:lnTo>
                    <a:pt x="104" y="584"/>
                  </a:lnTo>
                  <a:lnTo>
                    <a:pt x="96" y="584"/>
                  </a:lnTo>
                  <a:lnTo>
                    <a:pt x="88" y="584"/>
                  </a:lnTo>
                  <a:lnTo>
                    <a:pt x="64" y="608"/>
                  </a:lnTo>
                  <a:lnTo>
                    <a:pt x="56" y="616"/>
                  </a:lnTo>
                  <a:lnTo>
                    <a:pt x="64" y="624"/>
                  </a:lnTo>
                  <a:lnTo>
                    <a:pt x="80" y="608"/>
                  </a:lnTo>
                  <a:lnTo>
                    <a:pt x="96" y="592"/>
                  </a:lnTo>
                  <a:lnTo>
                    <a:pt x="96" y="600"/>
                  </a:lnTo>
                  <a:lnTo>
                    <a:pt x="96" y="608"/>
                  </a:lnTo>
                  <a:lnTo>
                    <a:pt x="104" y="608"/>
                  </a:lnTo>
                  <a:lnTo>
                    <a:pt x="128" y="592"/>
                  </a:lnTo>
                  <a:lnTo>
                    <a:pt x="128" y="584"/>
                  </a:lnTo>
                  <a:lnTo>
                    <a:pt x="136" y="592"/>
                  </a:lnTo>
                  <a:lnTo>
                    <a:pt x="136" y="584"/>
                  </a:lnTo>
                  <a:lnTo>
                    <a:pt x="152" y="576"/>
                  </a:lnTo>
                  <a:lnTo>
                    <a:pt x="168" y="576"/>
                  </a:lnTo>
                  <a:lnTo>
                    <a:pt x="160" y="568"/>
                  </a:lnTo>
                  <a:lnTo>
                    <a:pt x="160" y="560"/>
                  </a:lnTo>
                  <a:lnTo>
                    <a:pt x="184" y="544"/>
                  </a:lnTo>
                  <a:lnTo>
                    <a:pt x="200" y="536"/>
                  </a:lnTo>
                  <a:lnTo>
                    <a:pt x="200" y="528"/>
                  </a:lnTo>
                  <a:lnTo>
                    <a:pt x="216" y="504"/>
                  </a:lnTo>
                  <a:lnTo>
                    <a:pt x="248" y="480"/>
                  </a:lnTo>
                  <a:lnTo>
                    <a:pt x="256" y="472"/>
                  </a:lnTo>
                  <a:lnTo>
                    <a:pt x="256" y="464"/>
                  </a:lnTo>
                  <a:lnTo>
                    <a:pt x="256" y="456"/>
                  </a:lnTo>
                  <a:lnTo>
                    <a:pt x="240" y="456"/>
                  </a:lnTo>
                  <a:lnTo>
                    <a:pt x="240" y="448"/>
                  </a:lnTo>
                  <a:lnTo>
                    <a:pt x="248" y="432"/>
                  </a:lnTo>
                  <a:lnTo>
                    <a:pt x="272" y="416"/>
                  </a:lnTo>
                  <a:lnTo>
                    <a:pt x="272" y="400"/>
                  </a:lnTo>
                  <a:lnTo>
                    <a:pt x="288" y="360"/>
                  </a:lnTo>
                  <a:lnTo>
                    <a:pt x="312" y="360"/>
                  </a:lnTo>
                  <a:lnTo>
                    <a:pt x="320" y="368"/>
                  </a:lnTo>
                  <a:lnTo>
                    <a:pt x="312" y="376"/>
                  </a:lnTo>
                  <a:lnTo>
                    <a:pt x="288" y="376"/>
                  </a:lnTo>
                  <a:lnTo>
                    <a:pt x="288" y="400"/>
                  </a:lnTo>
                  <a:lnTo>
                    <a:pt x="296" y="408"/>
                  </a:lnTo>
                  <a:lnTo>
                    <a:pt x="288" y="424"/>
                  </a:lnTo>
                  <a:lnTo>
                    <a:pt x="296" y="424"/>
                  </a:lnTo>
                  <a:lnTo>
                    <a:pt x="288" y="440"/>
                  </a:lnTo>
                  <a:lnTo>
                    <a:pt x="288" y="448"/>
                  </a:lnTo>
                  <a:lnTo>
                    <a:pt x="296" y="440"/>
                  </a:lnTo>
                  <a:lnTo>
                    <a:pt x="304" y="432"/>
                  </a:lnTo>
                  <a:lnTo>
                    <a:pt x="320" y="416"/>
                  </a:lnTo>
                  <a:lnTo>
                    <a:pt x="328" y="416"/>
                  </a:lnTo>
                  <a:lnTo>
                    <a:pt x="336" y="408"/>
                  </a:lnTo>
                  <a:lnTo>
                    <a:pt x="344" y="400"/>
                  </a:lnTo>
                  <a:lnTo>
                    <a:pt x="344" y="392"/>
                  </a:lnTo>
                  <a:lnTo>
                    <a:pt x="336" y="384"/>
                  </a:lnTo>
                  <a:lnTo>
                    <a:pt x="336" y="376"/>
                  </a:lnTo>
                  <a:lnTo>
                    <a:pt x="336" y="368"/>
                  </a:lnTo>
                  <a:lnTo>
                    <a:pt x="352" y="360"/>
                  </a:lnTo>
                  <a:lnTo>
                    <a:pt x="352" y="368"/>
                  </a:lnTo>
                  <a:lnTo>
                    <a:pt x="368" y="360"/>
                  </a:lnTo>
                  <a:lnTo>
                    <a:pt x="392" y="368"/>
                  </a:lnTo>
                  <a:lnTo>
                    <a:pt x="400" y="384"/>
                  </a:lnTo>
                  <a:lnTo>
                    <a:pt x="408" y="368"/>
                  </a:lnTo>
                  <a:lnTo>
                    <a:pt x="424" y="392"/>
                  </a:lnTo>
                  <a:lnTo>
                    <a:pt x="424" y="384"/>
                  </a:lnTo>
                  <a:lnTo>
                    <a:pt x="448" y="376"/>
                  </a:lnTo>
                  <a:lnTo>
                    <a:pt x="480" y="376"/>
                  </a:lnTo>
                  <a:lnTo>
                    <a:pt x="496" y="376"/>
                  </a:lnTo>
                  <a:lnTo>
                    <a:pt x="504" y="368"/>
                  </a:lnTo>
                  <a:lnTo>
                    <a:pt x="512" y="376"/>
                  </a:lnTo>
                  <a:lnTo>
                    <a:pt x="512" y="384"/>
                  </a:lnTo>
                  <a:lnTo>
                    <a:pt x="536" y="384"/>
                  </a:lnTo>
                  <a:lnTo>
                    <a:pt x="544" y="384"/>
                  </a:lnTo>
                  <a:lnTo>
                    <a:pt x="568" y="400"/>
                  </a:lnTo>
                  <a:lnTo>
                    <a:pt x="576" y="408"/>
                  </a:lnTo>
                  <a:lnTo>
                    <a:pt x="592" y="408"/>
                  </a:lnTo>
                  <a:lnTo>
                    <a:pt x="592" y="400"/>
                  </a:lnTo>
                  <a:lnTo>
                    <a:pt x="576" y="384"/>
                  </a:lnTo>
                  <a:lnTo>
                    <a:pt x="584" y="376"/>
                  </a:lnTo>
                  <a:lnTo>
                    <a:pt x="592" y="384"/>
                  </a:lnTo>
                  <a:lnTo>
                    <a:pt x="600" y="392"/>
                  </a:lnTo>
                  <a:lnTo>
                    <a:pt x="608" y="392"/>
                  </a:lnTo>
                  <a:lnTo>
                    <a:pt x="592" y="368"/>
                  </a:lnTo>
                  <a:lnTo>
                    <a:pt x="600" y="360"/>
                  </a:lnTo>
                  <a:lnTo>
                    <a:pt x="616" y="392"/>
                  </a:lnTo>
                  <a:lnTo>
                    <a:pt x="632" y="384"/>
                  </a:lnTo>
                  <a:lnTo>
                    <a:pt x="640" y="392"/>
                  </a:lnTo>
                  <a:lnTo>
                    <a:pt x="648" y="400"/>
                  </a:lnTo>
                  <a:lnTo>
                    <a:pt x="664" y="432"/>
                  </a:lnTo>
                  <a:lnTo>
                    <a:pt x="672" y="432"/>
                  </a:lnTo>
                  <a:lnTo>
                    <a:pt x="672" y="424"/>
                  </a:lnTo>
                  <a:lnTo>
                    <a:pt x="704" y="440"/>
                  </a:lnTo>
                  <a:lnTo>
                    <a:pt x="704" y="448"/>
                  </a:lnTo>
                  <a:lnTo>
                    <a:pt x="704" y="456"/>
                  </a:lnTo>
                  <a:lnTo>
                    <a:pt x="720" y="440"/>
                  </a:lnTo>
                  <a:lnTo>
                    <a:pt x="728" y="440"/>
                  </a:lnTo>
                  <a:lnTo>
                    <a:pt x="728" y="448"/>
                  </a:lnTo>
                  <a:lnTo>
                    <a:pt x="744" y="464"/>
                  </a:lnTo>
                  <a:lnTo>
                    <a:pt x="744" y="472"/>
                  </a:lnTo>
                  <a:lnTo>
                    <a:pt x="744" y="48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5" name="Freeform 1032">
              <a:extLst>
                <a:ext uri="{FF2B5EF4-FFF2-40B4-BE49-F238E27FC236}">
                  <a16:creationId xmlns:a16="http://schemas.microsoft.com/office/drawing/2014/main" id="{81C2D20D-A494-4C85-9F97-B6F7E6157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" y="3261"/>
              <a:ext cx="32" cy="32"/>
            </a:xfrm>
            <a:custGeom>
              <a:avLst/>
              <a:gdLst>
                <a:gd name="T0" fmla="*/ 0 w 32"/>
                <a:gd name="T1" fmla="*/ 8 h 32"/>
                <a:gd name="T2" fmla="*/ 0 w 32"/>
                <a:gd name="T3" fmla="*/ 8 h 32"/>
                <a:gd name="T4" fmla="*/ 16 w 32"/>
                <a:gd name="T5" fmla="*/ 0 h 32"/>
                <a:gd name="T6" fmla="*/ 16 w 32"/>
                <a:gd name="T7" fmla="*/ 0 h 32"/>
                <a:gd name="T8" fmla="*/ 32 w 32"/>
                <a:gd name="T9" fmla="*/ 24 h 32"/>
                <a:gd name="T10" fmla="*/ 32 w 32"/>
                <a:gd name="T11" fmla="*/ 24 h 32"/>
                <a:gd name="T12" fmla="*/ 32 w 32"/>
                <a:gd name="T13" fmla="*/ 24 h 32"/>
                <a:gd name="T14" fmla="*/ 32 w 32"/>
                <a:gd name="T15" fmla="*/ 24 h 32"/>
                <a:gd name="T16" fmla="*/ 24 w 32"/>
                <a:gd name="T17" fmla="*/ 16 h 32"/>
                <a:gd name="T18" fmla="*/ 24 w 32"/>
                <a:gd name="T19" fmla="*/ 16 h 32"/>
                <a:gd name="T20" fmla="*/ 16 w 32"/>
                <a:gd name="T21" fmla="*/ 24 h 32"/>
                <a:gd name="T22" fmla="*/ 16 w 32"/>
                <a:gd name="T23" fmla="*/ 24 h 32"/>
                <a:gd name="T24" fmla="*/ 24 w 32"/>
                <a:gd name="T25" fmla="*/ 24 h 32"/>
                <a:gd name="T26" fmla="*/ 24 w 32"/>
                <a:gd name="T27" fmla="*/ 24 h 32"/>
                <a:gd name="T28" fmla="*/ 16 w 32"/>
                <a:gd name="T29" fmla="*/ 32 h 32"/>
                <a:gd name="T30" fmla="*/ 16 w 32"/>
                <a:gd name="T31" fmla="*/ 32 h 32"/>
                <a:gd name="T32" fmla="*/ 0 w 32"/>
                <a:gd name="T33" fmla="*/ 16 h 32"/>
                <a:gd name="T34" fmla="*/ 0 w 32"/>
                <a:gd name="T35" fmla="*/ 16 h 32"/>
                <a:gd name="T36" fmla="*/ 0 w 32"/>
                <a:gd name="T37" fmla="*/ 8 h 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" h="32">
                  <a:moveTo>
                    <a:pt x="0" y="8"/>
                  </a:moveTo>
                  <a:lnTo>
                    <a:pt x="0" y="8"/>
                  </a:lnTo>
                  <a:lnTo>
                    <a:pt x="16" y="0"/>
                  </a:lnTo>
                  <a:lnTo>
                    <a:pt x="32" y="24"/>
                  </a:lnTo>
                  <a:lnTo>
                    <a:pt x="24" y="16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16" y="32"/>
                  </a:lnTo>
                  <a:lnTo>
                    <a:pt x="0" y="1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6" name="Freeform 1033">
              <a:extLst>
                <a:ext uri="{FF2B5EF4-FFF2-40B4-BE49-F238E27FC236}">
                  <a16:creationId xmlns:a16="http://schemas.microsoft.com/office/drawing/2014/main" id="{CD548720-4403-4E4F-9AC2-11F42F89D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" y="3293"/>
              <a:ext cx="24" cy="32"/>
            </a:xfrm>
            <a:custGeom>
              <a:avLst/>
              <a:gdLst>
                <a:gd name="T0" fmla="*/ 0 w 24"/>
                <a:gd name="T1" fmla="*/ 0 h 32"/>
                <a:gd name="T2" fmla="*/ 0 w 24"/>
                <a:gd name="T3" fmla="*/ 0 h 32"/>
                <a:gd name="T4" fmla="*/ 8 w 24"/>
                <a:gd name="T5" fmla="*/ 24 h 32"/>
                <a:gd name="T6" fmla="*/ 8 w 24"/>
                <a:gd name="T7" fmla="*/ 24 h 32"/>
                <a:gd name="T8" fmla="*/ 24 w 24"/>
                <a:gd name="T9" fmla="*/ 32 h 32"/>
                <a:gd name="T10" fmla="*/ 24 w 24"/>
                <a:gd name="T11" fmla="*/ 32 h 32"/>
                <a:gd name="T12" fmla="*/ 16 w 24"/>
                <a:gd name="T13" fmla="*/ 8 h 32"/>
                <a:gd name="T14" fmla="*/ 16 w 24"/>
                <a:gd name="T15" fmla="*/ 8 h 32"/>
                <a:gd name="T16" fmla="*/ 8 w 24"/>
                <a:gd name="T17" fmla="*/ 0 h 32"/>
                <a:gd name="T18" fmla="*/ 8 w 24"/>
                <a:gd name="T19" fmla="*/ 0 h 32"/>
                <a:gd name="T20" fmla="*/ 0 w 24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" h="32">
                  <a:moveTo>
                    <a:pt x="0" y="0"/>
                  </a:moveTo>
                  <a:lnTo>
                    <a:pt x="0" y="0"/>
                  </a:lnTo>
                  <a:lnTo>
                    <a:pt x="8" y="24"/>
                  </a:lnTo>
                  <a:lnTo>
                    <a:pt x="24" y="32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7" name="Freeform 1034">
              <a:extLst>
                <a:ext uri="{FF2B5EF4-FFF2-40B4-BE49-F238E27FC236}">
                  <a16:creationId xmlns:a16="http://schemas.microsoft.com/office/drawing/2014/main" id="{588046CD-3EAA-4A95-BFDA-FB60E6B91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" y="3261"/>
              <a:ext cx="32" cy="24"/>
            </a:xfrm>
            <a:custGeom>
              <a:avLst/>
              <a:gdLst>
                <a:gd name="T0" fmla="*/ 32 w 32"/>
                <a:gd name="T1" fmla="*/ 16 h 24"/>
                <a:gd name="T2" fmla="*/ 32 w 32"/>
                <a:gd name="T3" fmla="*/ 16 h 24"/>
                <a:gd name="T4" fmla="*/ 24 w 32"/>
                <a:gd name="T5" fmla="*/ 24 h 24"/>
                <a:gd name="T6" fmla="*/ 24 w 32"/>
                <a:gd name="T7" fmla="*/ 24 h 24"/>
                <a:gd name="T8" fmla="*/ 16 w 32"/>
                <a:gd name="T9" fmla="*/ 24 h 24"/>
                <a:gd name="T10" fmla="*/ 16 w 32"/>
                <a:gd name="T11" fmla="*/ 24 h 24"/>
                <a:gd name="T12" fmla="*/ 16 w 32"/>
                <a:gd name="T13" fmla="*/ 16 h 24"/>
                <a:gd name="T14" fmla="*/ 16 w 32"/>
                <a:gd name="T15" fmla="*/ 16 h 24"/>
                <a:gd name="T16" fmla="*/ 0 w 32"/>
                <a:gd name="T17" fmla="*/ 0 h 24"/>
                <a:gd name="T18" fmla="*/ 0 w 32"/>
                <a:gd name="T19" fmla="*/ 0 h 24"/>
                <a:gd name="T20" fmla="*/ 8 w 32"/>
                <a:gd name="T21" fmla="*/ 0 h 24"/>
                <a:gd name="T22" fmla="*/ 8 w 32"/>
                <a:gd name="T23" fmla="*/ 0 h 24"/>
                <a:gd name="T24" fmla="*/ 32 w 32"/>
                <a:gd name="T25" fmla="*/ 16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24">
                  <a:moveTo>
                    <a:pt x="32" y="16"/>
                  </a:moveTo>
                  <a:lnTo>
                    <a:pt x="32" y="16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32" y="16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8" name="Freeform 1035">
              <a:extLst>
                <a:ext uri="{FF2B5EF4-FFF2-40B4-BE49-F238E27FC236}">
                  <a16:creationId xmlns:a16="http://schemas.microsoft.com/office/drawing/2014/main" id="{54EC63A6-770D-4A4D-A55F-B42C80079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" y="3317"/>
              <a:ext cx="32" cy="40"/>
            </a:xfrm>
            <a:custGeom>
              <a:avLst/>
              <a:gdLst>
                <a:gd name="T0" fmla="*/ 8 w 32"/>
                <a:gd name="T1" fmla="*/ 8 h 40"/>
                <a:gd name="T2" fmla="*/ 8 w 32"/>
                <a:gd name="T3" fmla="*/ 8 h 40"/>
                <a:gd name="T4" fmla="*/ 32 w 32"/>
                <a:gd name="T5" fmla="*/ 32 h 40"/>
                <a:gd name="T6" fmla="*/ 32 w 32"/>
                <a:gd name="T7" fmla="*/ 32 h 40"/>
                <a:gd name="T8" fmla="*/ 32 w 32"/>
                <a:gd name="T9" fmla="*/ 40 h 40"/>
                <a:gd name="T10" fmla="*/ 32 w 32"/>
                <a:gd name="T11" fmla="*/ 40 h 40"/>
                <a:gd name="T12" fmla="*/ 16 w 32"/>
                <a:gd name="T13" fmla="*/ 24 h 40"/>
                <a:gd name="T14" fmla="*/ 16 w 32"/>
                <a:gd name="T15" fmla="*/ 24 h 40"/>
                <a:gd name="T16" fmla="*/ 8 w 32"/>
                <a:gd name="T17" fmla="*/ 24 h 40"/>
                <a:gd name="T18" fmla="*/ 8 w 32"/>
                <a:gd name="T19" fmla="*/ 24 h 40"/>
                <a:gd name="T20" fmla="*/ 0 w 32"/>
                <a:gd name="T21" fmla="*/ 16 h 40"/>
                <a:gd name="T22" fmla="*/ 0 w 32"/>
                <a:gd name="T23" fmla="*/ 16 h 40"/>
                <a:gd name="T24" fmla="*/ 0 w 32"/>
                <a:gd name="T25" fmla="*/ 0 h 40"/>
                <a:gd name="T26" fmla="*/ 0 w 32"/>
                <a:gd name="T27" fmla="*/ 0 h 40"/>
                <a:gd name="T28" fmla="*/ 8 w 32"/>
                <a:gd name="T29" fmla="*/ 8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" h="40">
                  <a:moveTo>
                    <a:pt x="8" y="8"/>
                  </a:moveTo>
                  <a:lnTo>
                    <a:pt x="8" y="8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9" name="Freeform 1036">
              <a:extLst>
                <a:ext uri="{FF2B5EF4-FFF2-40B4-BE49-F238E27FC236}">
                  <a16:creationId xmlns:a16="http://schemas.microsoft.com/office/drawing/2014/main" id="{95CEA35C-F0C5-4A35-8A4D-9CCEE95A2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" y="3381"/>
              <a:ext cx="40" cy="24"/>
            </a:xfrm>
            <a:custGeom>
              <a:avLst/>
              <a:gdLst>
                <a:gd name="T0" fmla="*/ 16 w 40"/>
                <a:gd name="T1" fmla="*/ 0 h 24"/>
                <a:gd name="T2" fmla="*/ 16 w 40"/>
                <a:gd name="T3" fmla="*/ 0 h 24"/>
                <a:gd name="T4" fmla="*/ 16 w 40"/>
                <a:gd name="T5" fmla="*/ 16 h 24"/>
                <a:gd name="T6" fmla="*/ 16 w 40"/>
                <a:gd name="T7" fmla="*/ 16 h 24"/>
                <a:gd name="T8" fmla="*/ 24 w 40"/>
                <a:gd name="T9" fmla="*/ 16 h 24"/>
                <a:gd name="T10" fmla="*/ 24 w 40"/>
                <a:gd name="T11" fmla="*/ 16 h 24"/>
                <a:gd name="T12" fmla="*/ 24 w 40"/>
                <a:gd name="T13" fmla="*/ 0 h 24"/>
                <a:gd name="T14" fmla="*/ 24 w 40"/>
                <a:gd name="T15" fmla="*/ 0 h 24"/>
                <a:gd name="T16" fmla="*/ 32 w 40"/>
                <a:gd name="T17" fmla="*/ 0 h 24"/>
                <a:gd name="T18" fmla="*/ 40 w 40"/>
                <a:gd name="T19" fmla="*/ 8 h 24"/>
                <a:gd name="T20" fmla="*/ 40 w 40"/>
                <a:gd name="T21" fmla="*/ 16 h 24"/>
                <a:gd name="T22" fmla="*/ 32 w 40"/>
                <a:gd name="T23" fmla="*/ 24 h 24"/>
                <a:gd name="T24" fmla="*/ 32 w 40"/>
                <a:gd name="T25" fmla="*/ 24 h 24"/>
                <a:gd name="T26" fmla="*/ 24 w 40"/>
                <a:gd name="T27" fmla="*/ 24 h 24"/>
                <a:gd name="T28" fmla="*/ 16 w 40"/>
                <a:gd name="T29" fmla="*/ 24 h 24"/>
                <a:gd name="T30" fmla="*/ 16 w 40"/>
                <a:gd name="T31" fmla="*/ 24 h 24"/>
                <a:gd name="T32" fmla="*/ 8 w 40"/>
                <a:gd name="T33" fmla="*/ 16 h 24"/>
                <a:gd name="T34" fmla="*/ 8 w 40"/>
                <a:gd name="T35" fmla="*/ 16 h 24"/>
                <a:gd name="T36" fmla="*/ 0 w 40"/>
                <a:gd name="T37" fmla="*/ 0 h 24"/>
                <a:gd name="T38" fmla="*/ 0 w 40"/>
                <a:gd name="T39" fmla="*/ 0 h 24"/>
                <a:gd name="T40" fmla="*/ 16 w 40"/>
                <a:gd name="T41" fmla="*/ 0 h 2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0" h="24">
                  <a:moveTo>
                    <a:pt x="16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00" name="Freeform 1037">
              <a:extLst>
                <a:ext uri="{FF2B5EF4-FFF2-40B4-BE49-F238E27FC236}">
                  <a16:creationId xmlns:a16="http://schemas.microsoft.com/office/drawing/2014/main" id="{BD8EC4B7-45DF-440C-B983-85AA2650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" y="3357"/>
              <a:ext cx="48" cy="40"/>
            </a:xfrm>
            <a:custGeom>
              <a:avLst/>
              <a:gdLst>
                <a:gd name="T0" fmla="*/ 24 w 48"/>
                <a:gd name="T1" fmla="*/ 0 h 40"/>
                <a:gd name="T2" fmla="*/ 24 w 48"/>
                <a:gd name="T3" fmla="*/ 0 h 40"/>
                <a:gd name="T4" fmla="*/ 16 w 48"/>
                <a:gd name="T5" fmla="*/ 8 h 40"/>
                <a:gd name="T6" fmla="*/ 16 w 48"/>
                <a:gd name="T7" fmla="*/ 8 h 40"/>
                <a:gd name="T8" fmla="*/ 16 w 48"/>
                <a:gd name="T9" fmla="*/ 16 h 40"/>
                <a:gd name="T10" fmla="*/ 16 w 48"/>
                <a:gd name="T11" fmla="*/ 16 h 40"/>
                <a:gd name="T12" fmla="*/ 16 w 48"/>
                <a:gd name="T13" fmla="*/ 24 h 40"/>
                <a:gd name="T14" fmla="*/ 16 w 48"/>
                <a:gd name="T15" fmla="*/ 24 h 40"/>
                <a:gd name="T16" fmla="*/ 8 w 48"/>
                <a:gd name="T17" fmla="*/ 8 h 40"/>
                <a:gd name="T18" fmla="*/ 8 w 48"/>
                <a:gd name="T19" fmla="*/ 8 h 40"/>
                <a:gd name="T20" fmla="*/ 0 w 48"/>
                <a:gd name="T21" fmla="*/ 24 h 40"/>
                <a:gd name="T22" fmla="*/ 0 w 48"/>
                <a:gd name="T23" fmla="*/ 24 h 40"/>
                <a:gd name="T24" fmla="*/ 8 w 48"/>
                <a:gd name="T25" fmla="*/ 40 h 40"/>
                <a:gd name="T26" fmla="*/ 8 w 48"/>
                <a:gd name="T27" fmla="*/ 40 h 40"/>
                <a:gd name="T28" fmla="*/ 24 w 48"/>
                <a:gd name="T29" fmla="*/ 32 h 40"/>
                <a:gd name="T30" fmla="*/ 24 w 48"/>
                <a:gd name="T31" fmla="*/ 32 h 40"/>
                <a:gd name="T32" fmla="*/ 32 w 48"/>
                <a:gd name="T33" fmla="*/ 16 h 40"/>
                <a:gd name="T34" fmla="*/ 32 w 48"/>
                <a:gd name="T35" fmla="*/ 16 h 40"/>
                <a:gd name="T36" fmla="*/ 48 w 48"/>
                <a:gd name="T37" fmla="*/ 16 h 40"/>
                <a:gd name="T38" fmla="*/ 48 w 48"/>
                <a:gd name="T39" fmla="*/ 16 h 40"/>
                <a:gd name="T40" fmla="*/ 40 w 48"/>
                <a:gd name="T41" fmla="*/ 8 h 40"/>
                <a:gd name="T42" fmla="*/ 40 w 48"/>
                <a:gd name="T43" fmla="*/ 0 h 40"/>
                <a:gd name="T44" fmla="*/ 40 w 48"/>
                <a:gd name="T45" fmla="*/ 0 h 40"/>
                <a:gd name="T46" fmla="*/ 24 w 48"/>
                <a:gd name="T47" fmla="*/ 0 h 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" h="40">
                  <a:moveTo>
                    <a:pt x="24" y="0"/>
                  </a:moveTo>
                  <a:lnTo>
                    <a:pt x="24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8"/>
                  </a:lnTo>
                  <a:lnTo>
                    <a:pt x="0" y="24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32" y="16"/>
                  </a:lnTo>
                  <a:lnTo>
                    <a:pt x="48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01" name="Freeform 1038">
              <a:extLst>
                <a:ext uri="{FF2B5EF4-FFF2-40B4-BE49-F238E27FC236}">
                  <a16:creationId xmlns:a16="http://schemas.microsoft.com/office/drawing/2014/main" id="{3DB6B764-220F-44F7-A6B2-B43D54B2F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" y="3509"/>
              <a:ext cx="32" cy="24"/>
            </a:xfrm>
            <a:custGeom>
              <a:avLst/>
              <a:gdLst>
                <a:gd name="T0" fmla="*/ 24 w 32"/>
                <a:gd name="T1" fmla="*/ 0 h 24"/>
                <a:gd name="T2" fmla="*/ 24 w 32"/>
                <a:gd name="T3" fmla="*/ 0 h 24"/>
                <a:gd name="T4" fmla="*/ 32 w 32"/>
                <a:gd name="T5" fmla="*/ 8 h 24"/>
                <a:gd name="T6" fmla="*/ 32 w 32"/>
                <a:gd name="T7" fmla="*/ 8 h 24"/>
                <a:gd name="T8" fmla="*/ 8 w 32"/>
                <a:gd name="T9" fmla="*/ 24 h 24"/>
                <a:gd name="T10" fmla="*/ 8 w 32"/>
                <a:gd name="T11" fmla="*/ 24 h 24"/>
                <a:gd name="T12" fmla="*/ 0 w 32"/>
                <a:gd name="T13" fmla="*/ 24 h 24"/>
                <a:gd name="T14" fmla="*/ 0 w 32"/>
                <a:gd name="T15" fmla="*/ 24 h 24"/>
                <a:gd name="T16" fmla="*/ 8 w 32"/>
                <a:gd name="T17" fmla="*/ 16 h 24"/>
                <a:gd name="T18" fmla="*/ 8 w 32"/>
                <a:gd name="T19" fmla="*/ 16 h 24"/>
                <a:gd name="T20" fmla="*/ 16 w 32"/>
                <a:gd name="T21" fmla="*/ 8 h 24"/>
                <a:gd name="T22" fmla="*/ 16 w 32"/>
                <a:gd name="T23" fmla="*/ 8 h 24"/>
                <a:gd name="T24" fmla="*/ 16 w 32"/>
                <a:gd name="T25" fmla="*/ 8 h 24"/>
                <a:gd name="T26" fmla="*/ 16 w 32"/>
                <a:gd name="T27" fmla="*/ 8 h 24"/>
                <a:gd name="T28" fmla="*/ 24 w 32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" h="24">
                  <a:moveTo>
                    <a:pt x="24" y="0"/>
                  </a:moveTo>
                  <a:lnTo>
                    <a:pt x="24" y="0"/>
                  </a:lnTo>
                  <a:lnTo>
                    <a:pt x="32" y="8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02" name="Freeform 1039">
              <a:extLst>
                <a:ext uri="{FF2B5EF4-FFF2-40B4-BE49-F238E27FC236}">
                  <a16:creationId xmlns:a16="http://schemas.microsoft.com/office/drawing/2014/main" id="{AC93159B-1E5B-4B26-99E7-5E24183E7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" y="3509"/>
              <a:ext cx="32" cy="24"/>
            </a:xfrm>
            <a:custGeom>
              <a:avLst/>
              <a:gdLst>
                <a:gd name="T0" fmla="*/ 24 w 32"/>
                <a:gd name="T1" fmla="*/ 0 h 24"/>
                <a:gd name="T2" fmla="*/ 24 w 32"/>
                <a:gd name="T3" fmla="*/ 0 h 24"/>
                <a:gd name="T4" fmla="*/ 24 w 32"/>
                <a:gd name="T5" fmla="*/ 0 h 24"/>
                <a:gd name="T6" fmla="*/ 32 w 32"/>
                <a:gd name="T7" fmla="*/ 8 h 24"/>
                <a:gd name="T8" fmla="*/ 32 w 32"/>
                <a:gd name="T9" fmla="*/ 8 h 24"/>
                <a:gd name="T10" fmla="*/ 32 w 32"/>
                <a:gd name="T11" fmla="*/ 8 h 24"/>
                <a:gd name="T12" fmla="*/ 32 w 32"/>
                <a:gd name="T13" fmla="*/ 8 h 24"/>
                <a:gd name="T14" fmla="*/ 8 w 32"/>
                <a:gd name="T15" fmla="*/ 24 h 24"/>
                <a:gd name="T16" fmla="*/ 8 w 32"/>
                <a:gd name="T17" fmla="*/ 24 h 24"/>
                <a:gd name="T18" fmla="*/ 8 w 32"/>
                <a:gd name="T19" fmla="*/ 24 h 24"/>
                <a:gd name="T20" fmla="*/ 8 w 32"/>
                <a:gd name="T21" fmla="*/ 24 h 24"/>
                <a:gd name="T22" fmla="*/ 0 w 32"/>
                <a:gd name="T23" fmla="*/ 24 h 24"/>
                <a:gd name="T24" fmla="*/ 0 w 32"/>
                <a:gd name="T25" fmla="*/ 24 h 24"/>
                <a:gd name="T26" fmla="*/ 0 w 32"/>
                <a:gd name="T27" fmla="*/ 24 h 24"/>
                <a:gd name="T28" fmla="*/ 0 w 32"/>
                <a:gd name="T29" fmla="*/ 24 h 24"/>
                <a:gd name="T30" fmla="*/ 8 w 32"/>
                <a:gd name="T31" fmla="*/ 16 h 24"/>
                <a:gd name="T32" fmla="*/ 8 w 32"/>
                <a:gd name="T33" fmla="*/ 16 h 24"/>
                <a:gd name="T34" fmla="*/ 8 w 32"/>
                <a:gd name="T35" fmla="*/ 16 h 24"/>
                <a:gd name="T36" fmla="*/ 8 w 32"/>
                <a:gd name="T37" fmla="*/ 16 h 24"/>
                <a:gd name="T38" fmla="*/ 16 w 32"/>
                <a:gd name="T39" fmla="*/ 8 h 24"/>
                <a:gd name="T40" fmla="*/ 16 w 32"/>
                <a:gd name="T41" fmla="*/ 8 h 24"/>
                <a:gd name="T42" fmla="*/ 16 w 32"/>
                <a:gd name="T43" fmla="*/ 8 h 24"/>
                <a:gd name="T44" fmla="*/ 16 w 32"/>
                <a:gd name="T45" fmla="*/ 8 h 24"/>
                <a:gd name="T46" fmla="*/ 16 w 32"/>
                <a:gd name="T47" fmla="*/ 8 h 24"/>
                <a:gd name="T48" fmla="*/ 16 w 32"/>
                <a:gd name="T49" fmla="*/ 8 h 24"/>
                <a:gd name="T50" fmla="*/ 16 w 32"/>
                <a:gd name="T51" fmla="*/ 8 h 24"/>
                <a:gd name="T52" fmla="*/ 16 w 32"/>
                <a:gd name="T53" fmla="*/ 8 h 24"/>
                <a:gd name="T54" fmla="*/ 24 w 32"/>
                <a:gd name="T55" fmla="*/ 0 h 24"/>
                <a:gd name="T56" fmla="*/ 24 w 32"/>
                <a:gd name="T57" fmla="*/ 0 h 24"/>
                <a:gd name="T58" fmla="*/ 24 w 32"/>
                <a:gd name="T59" fmla="*/ 0 h 24"/>
                <a:gd name="T60" fmla="*/ 32 w 32"/>
                <a:gd name="T61" fmla="*/ 8 h 24"/>
                <a:gd name="T62" fmla="*/ 32 w 32"/>
                <a:gd name="T63" fmla="*/ 8 h 24"/>
                <a:gd name="T64" fmla="*/ 8 w 32"/>
                <a:gd name="T65" fmla="*/ 24 h 24"/>
                <a:gd name="T66" fmla="*/ 8 w 32"/>
                <a:gd name="T67" fmla="*/ 24 h 24"/>
                <a:gd name="T68" fmla="*/ 0 w 32"/>
                <a:gd name="T69" fmla="*/ 24 h 24"/>
                <a:gd name="T70" fmla="*/ 0 w 32"/>
                <a:gd name="T71" fmla="*/ 24 h 24"/>
                <a:gd name="T72" fmla="*/ 8 w 32"/>
                <a:gd name="T73" fmla="*/ 16 h 24"/>
                <a:gd name="T74" fmla="*/ 8 w 32"/>
                <a:gd name="T75" fmla="*/ 16 h 24"/>
                <a:gd name="T76" fmla="*/ 16 w 32"/>
                <a:gd name="T77" fmla="*/ 8 h 24"/>
                <a:gd name="T78" fmla="*/ 16 w 32"/>
                <a:gd name="T79" fmla="*/ 8 h 24"/>
                <a:gd name="T80" fmla="*/ 16 w 32"/>
                <a:gd name="T81" fmla="*/ 8 h 24"/>
                <a:gd name="T82" fmla="*/ 16 w 32"/>
                <a:gd name="T83" fmla="*/ 8 h 24"/>
                <a:gd name="T84" fmla="*/ 24 w 32"/>
                <a:gd name="T85" fmla="*/ 0 h 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" h="24">
                  <a:moveTo>
                    <a:pt x="24" y="0"/>
                  </a:moveTo>
                  <a:lnTo>
                    <a:pt x="24" y="0"/>
                  </a:lnTo>
                  <a:lnTo>
                    <a:pt x="32" y="8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2" y="8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03" name="Freeform 1040">
              <a:extLst>
                <a:ext uri="{FF2B5EF4-FFF2-40B4-BE49-F238E27FC236}">
                  <a16:creationId xmlns:a16="http://schemas.microsoft.com/office/drawing/2014/main" id="{DA076D19-0FDF-4E16-B793-6D1D051D5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" y="3525"/>
              <a:ext cx="32" cy="24"/>
            </a:xfrm>
            <a:custGeom>
              <a:avLst/>
              <a:gdLst>
                <a:gd name="T0" fmla="*/ 0 w 32"/>
                <a:gd name="T1" fmla="*/ 24 h 24"/>
                <a:gd name="T2" fmla="*/ 0 w 32"/>
                <a:gd name="T3" fmla="*/ 24 h 24"/>
                <a:gd name="T4" fmla="*/ 0 w 32"/>
                <a:gd name="T5" fmla="*/ 24 h 24"/>
                <a:gd name="T6" fmla="*/ 0 w 32"/>
                <a:gd name="T7" fmla="*/ 16 h 24"/>
                <a:gd name="T8" fmla="*/ 0 w 32"/>
                <a:gd name="T9" fmla="*/ 16 h 24"/>
                <a:gd name="T10" fmla="*/ 8 w 32"/>
                <a:gd name="T11" fmla="*/ 8 h 24"/>
                <a:gd name="T12" fmla="*/ 8 w 32"/>
                <a:gd name="T13" fmla="*/ 8 h 24"/>
                <a:gd name="T14" fmla="*/ 8 w 32"/>
                <a:gd name="T15" fmla="*/ 8 h 24"/>
                <a:gd name="T16" fmla="*/ 24 w 32"/>
                <a:gd name="T17" fmla="*/ 0 h 24"/>
                <a:gd name="T18" fmla="*/ 24 w 32"/>
                <a:gd name="T19" fmla="*/ 0 h 24"/>
                <a:gd name="T20" fmla="*/ 24 w 32"/>
                <a:gd name="T21" fmla="*/ 0 h 24"/>
                <a:gd name="T22" fmla="*/ 24 w 32"/>
                <a:gd name="T23" fmla="*/ 0 h 24"/>
                <a:gd name="T24" fmla="*/ 32 w 32"/>
                <a:gd name="T25" fmla="*/ 0 h 24"/>
                <a:gd name="T26" fmla="*/ 24 w 32"/>
                <a:gd name="T27" fmla="*/ 8 h 24"/>
                <a:gd name="T28" fmla="*/ 16 w 32"/>
                <a:gd name="T29" fmla="*/ 16 h 24"/>
                <a:gd name="T30" fmla="*/ 8 w 32"/>
                <a:gd name="T31" fmla="*/ 24 h 24"/>
                <a:gd name="T32" fmla="*/ 0 w 32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24">
                  <a:moveTo>
                    <a:pt x="0" y="24"/>
                  </a:moveTo>
                  <a:lnTo>
                    <a:pt x="0" y="24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04" name="Oval 1041">
              <a:extLst>
                <a:ext uri="{FF2B5EF4-FFF2-40B4-BE49-F238E27FC236}">
                  <a16:creationId xmlns:a16="http://schemas.microsoft.com/office/drawing/2014/main" id="{8D45DF05-2313-4A3D-8248-F03D6A4F9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" y="3485"/>
              <a:ext cx="24" cy="24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>
                <a:solidFill>
                  <a:srgbClr val="EEECE1"/>
                </a:solidFill>
              </a:endParaRPr>
            </a:p>
          </p:txBody>
        </p:sp>
        <p:sp>
          <p:nvSpPr>
            <p:cNvPr id="3205" name="Oval 1042">
              <a:extLst>
                <a:ext uri="{FF2B5EF4-FFF2-40B4-BE49-F238E27FC236}">
                  <a16:creationId xmlns:a16="http://schemas.microsoft.com/office/drawing/2014/main" id="{F8074A8C-558A-490C-AF8F-5535BD559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3549"/>
              <a:ext cx="24" cy="24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>
                <a:solidFill>
                  <a:srgbClr val="EEECE1"/>
                </a:solidFill>
              </a:endParaRPr>
            </a:p>
          </p:txBody>
        </p:sp>
        <p:sp>
          <p:nvSpPr>
            <p:cNvPr id="3206" name="Oval 1043">
              <a:extLst>
                <a:ext uri="{FF2B5EF4-FFF2-40B4-BE49-F238E27FC236}">
                  <a16:creationId xmlns:a16="http://schemas.microsoft.com/office/drawing/2014/main" id="{F52C88A3-AD63-4429-981D-5275572C1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" y="3549"/>
              <a:ext cx="24" cy="24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>
                <a:solidFill>
                  <a:srgbClr val="EEECE1"/>
                </a:solidFill>
              </a:endParaRPr>
            </a:p>
          </p:txBody>
        </p:sp>
        <p:sp>
          <p:nvSpPr>
            <p:cNvPr id="3207" name="Oval 1044">
              <a:extLst>
                <a:ext uri="{FF2B5EF4-FFF2-40B4-BE49-F238E27FC236}">
                  <a16:creationId xmlns:a16="http://schemas.microsoft.com/office/drawing/2014/main" id="{E10C14BE-0DD3-4190-B833-29E8264BD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" y="3541"/>
              <a:ext cx="16" cy="24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>
                <a:solidFill>
                  <a:srgbClr val="EEECE1"/>
                </a:solidFill>
              </a:endParaRPr>
            </a:p>
          </p:txBody>
        </p:sp>
        <p:sp>
          <p:nvSpPr>
            <p:cNvPr id="3208" name="Oval 1045">
              <a:extLst>
                <a:ext uri="{FF2B5EF4-FFF2-40B4-BE49-F238E27FC236}">
                  <a16:creationId xmlns:a16="http://schemas.microsoft.com/office/drawing/2014/main" id="{BEE35197-F6EA-41F8-99A6-141913712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" y="3469"/>
              <a:ext cx="16" cy="16"/>
            </a:xfrm>
            <a:prstGeom prst="ellips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>
                <a:solidFill>
                  <a:srgbClr val="EEECE1"/>
                </a:solidFill>
              </a:endParaRPr>
            </a:p>
          </p:txBody>
        </p:sp>
        <p:sp>
          <p:nvSpPr>
            <p:cNvPr id="3209" name="Freeform 1046">
              <a:extLst>
                <a:ext uri="{FF2B5EF4-FFF2-40B4-BE49-F238E27FC236}">
                  <a16:creationId xmlns:a16="http://schemas.microsoft.com/office/drawing/2014/main" id="{D8A432C1-4E3C-4196-BC2A-D03847778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" y="3269"/>
              <a:ext cx="32" cy="16"/>
            </a:xfrm>
            <a:custGeom>
              <a:avLst/>
              <a:gdLst>
                <a:gd name="T0" fmla="*/ 24 w 32"/>
                <a:gd name="T1" fmla="*/ 0 h 16"/>
                <a:gd name="T2" fmla="*/ 32 w 32"/>
                <a:gd name="T3" fmla="*/ 0 h 16"/>
                <a:gd name="T4" fmla="*/ 32 w 32"/>
                <a:gd name="T5" fmla="*/ 8 h 16"/>
                <a:gd name="T6" fmla="*/ 32 w 32"/>
                <a:gd name="T7" fmla="*/ 16 h 16"/>
                <a:gd name="T8" fmla="*/ 16 w 32"/>
                <a:gd name="T9" fmla="*/ 16 h 16"/>
                <a:gd name="T10" fmla="*/ 16 w 32"/>
                <a:gd name="T11" fmla="*/ 16 h 16"/>
                <a:gd name="T12" fmla="*/ 0 w 32"/>
                <a:gd name="T13" fmla="*/ 8 h 16"/>
                <a:gd name="T14" fmla="*/ 0 w 32"/>
                <a:gd name="T15" fmla="*/ 8 h 16"/>
                <a:gd name="T16" fmla="*/ 0 w 32"/>
                <a:gd name="T17" fmla="*/ 0 h 16"/>
                <a:gd name="T18" fmla="*/ 0 w 32"/>
                <a:gd name="T19" fmla="*/ 0 h 16"/>
                <a:gd name="T20" fmla="*/ 24 w 32"/>
                <a:gd name="T21" fmla="*/ 0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" h="16">
                  <a:moveTo>
                    <a:pt x="24" y="0"/>
                  </a:move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16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10" name="Freeform 1047">
              <a:extLst>
                <a:ext uri="{FF2B5EF4-FFF2-40B4-BE49-F238E27FC236}">
                  <a16:creationId xmlns:a16="http://schemas.microsoft.com/office/drawing/2014/main" id="{7C005C27-82A2-47CF-86E6-DE4CDCCD7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3541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8 h 16"/>
                <a:gd name="T4" fmla="*/ 24 w 32"/>
                <a:gd name="T5" fmla="*/ 16 h 16"/>
                <a:gd name="T6" fmla="*/ 24 w 32"/>
                <a:gd name="T7" fmla="*/ 16 h 16"/>
                <a:gd name="T8" fmla="*/ 32 w 32"/>
                <a:gd name="T9" fmla="*/ 0 h 16"/>
                <a:gd name="T10" fmla="*/ 32 w 32"/>
                <a:gd name="T11" fmla="*/ 0 h 16"/>
                <a:gd name="T12" fmla="*/ 16 w 32"/>
                <a:gd name="T13" fmla="*/ 0 h 16"/>
                <a:gd name="T14" fmla="*/ 0 w 32"/>
                <a:gd name="T15" fmla="*/ 8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11" name="Freeform 1048">
              <a:extLst>
                <a:ext uri="{FF2B5EF4-FFF2-40B4-BE49-F238E27FC236}">
                  <a16:creationId xmlns:a16="http://schemas.microsoft.com/office/drawing/2014/main" id="{FFCABDAD-E9D5-4171-9308-2A3B50A41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3541"/>
              <a:ext cx="32" cy="16"/>
            </a:xfrm>
            <a:custGeom>
              <a:avLst/>
              <a:gdLst>
                <a:gd name="T0" fmla="*/ 0 w 32"/>
                <a:gd name="T1" fmla="*/ 8 h 16"/>
                <a:gd name="T2" fmla="*/ 0 w 32"/>
                <a:gd name="T3" fmla="*/ 8 h 16"/>
                <a:gd name="T4" fmla="*/ 0 w 32"/>
                <a:gd name="T5" fmla="*/ 8 h 16"/>
                <a:gd name="T6" fmla="*/ 24 w 32"/>
                <a:gd name="T7" fmla="*/ 16 h 16"/>
                <a:gd name="T8" fmla="*/ 24 w 32"/>
                <a:gd name="T9" fmla="*/ 16 h 16"/>
                <a:gd name="T10" fmla="*/ 24 w 32"/>
                <a:gd name="T11" fmla="*/ 16 h 16"/>
                <a:gd name="T12" fmla="*/ 24 w 32"/>
                <a:gd name="T13" fmla="*/ 16 h 16"/>
                <a:gd name="T14" fmla="*/ 32 w 32"/>
                <a:gd name="T15" fmla="*/ 0 h 16"/>
                <a:gd name="T16" fmla="*/ 32 w 32"/>
                <a:gd name="T17" fmla="*/ 0 h 16"/>
                <a:gd name="T18" fmla="*/ 32 w 32"/>
                <a:gd name="T19" fmla="*/ 0 h 16"/>
                <a:gd name="T20" fmla="*/ 32 w 32"/>
                <a:gd name="T21" fmla="*/ 0 h 16"/>
                <a:gd name="T22" fmla="*/ 16 w 32"/>
                <a:gd name="T23" fmla="*/ 0 h 16"/>
                <a:gd name="T24" fmla="*/ 16 w 32"/>
                <a:gd name="T25" fmla="*/ 0 h 16"/>
                <a:gd name="T26" fmla="*/ 0 w 32"/>
                <a:gd name="T27" fmla="*/ 8 h 16"/>
                <a:gd name="T28" fmla="*/ 0 w 32"/>
                <a:gd name="T29" fmla="*/ 8 h 16"/>
                <a:gd name="T30" fmla="*/ 0 w 32"/>
                <a:gd name="T31" fmla="*/ 8 h 16"/>
                <a:gd name="T32" fmla="*/ 24 w 32"/>
                <a:gd name="T33" fmla="*/ 16 h 16"/>
                <a:gd name="T34" fmla="*/ 24 w 32"/>
                <a:gd name="T35" fmla="*/ 16 h 16"/>
                <a:gd name="T36" fmla="*/ 32 w 32"/>
                <a:gd name="T37" fmla="*/ 0 h 16"/>
                <a:gd name="T38" fmla="*/ 32 w 32"/>
                <a:gd name="T39" fmla="*/ 0 h 16"/>
                <a:gd name="T40" fmla="*/ 16 w 32"/>
                <a:gd name="T41" fmla="*/ 0 h 16"/>
                <a:gd name="T42" fmla="*/ 0 w 32"/>
                <a:gd name="T43" fmla="*/ 8 h 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" h="16">
                  <a:moveTo>
                    <a:pt x="0" y="8"/>
                  </a:moveTo>
                  <a:lnTo>
                    <a:pt x="0" y="8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lnTo>
                    <a:pt x="24" y="16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212" name="Freeform 1049">
              <a:extLst>
                <a:ext uri="{FF2B5EF4-FFF2-40B4-BE49-F238E27FC236}">
                  <a16:creationId xmlns:a16="http://schemas.microsoft.com/office/drawing/2014/main" id="{089079EA-C267-4CC4-9521-294F40A3C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" y="3125"/>
              <a:ext cx="40" cy="40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8 h 40"/>
                <a:gd name="T4" fmla="*/ 8 w 40"/>
                <a:gd name="T5" fmla="*/ 16 h 40"/>
                <a:gd name="T6" fmla="*/ 16 w 40"/>
                <a:gd name="T7" fmla="*/ 16 h 40"/>
                <a:gd name="T8" fmla="*/ 24 w 40"/>
                <a:gd name="T9" fmla="*/ 8 h 40"/>
                <a:gd name="T10" fmla="*/ 24 w 40"/>
                <a:gd name="T11" fmla="*/ 8 h 40"/>
                <a:gd name="T12" fmla="*/ 24 w 40"/>
                <a:gd name="T13" fmla="*/ 16 h 40"/>
                <a:gd name="T14" fmla="*/ 32 w 40"/>
                <a:gd name="T15" fmla="*/ 24 h 40"/>
                <a:gd name="T16" fmla="*/ 40 w 40"/>
                <a:gd name="T17" fmla="*/ 24 h 40"/>
                <a:gd name="T18" fmla="*/ 40 w 40"/>
                <a:gd name="T19" fmla="*/ 24 h 40"/>
                <a:gd name="T20" fmla="*/ 24 w 40"/>
                <a:gd name="T21" fmla="*/ 40 h 40"/>
                <a:gd name="T22" fmla="*/ 24 w 40"/>
                <a:gd name="T23" fmla="*/ 40 h 40"/>
                <a:gd name="T24" fmla="*/ 24 w 40"/>
                <a:gd name="T25" fmla="*/ 32 h 40"/>
                <a:gd name="T26" fmla="*/ 16 w 40"/>
                <a:gd name="T27" fmla="*/ 16 h 40"/>
                <a:gd name="T28" fmla="*/ 0 w 40"/>
                <a:gd name="T29" fmla="*/ 16 h 40"/>
                <a:gd name="T30" fmla="*/ 0 w 40"/>
                <a:gd name="T31" fmla="*/ 16 h 40"/>
                <a:gd name="T32" fmla="*/ 0 w 40"/>
                <a:gd name="T33" fmla="*/ 16 h 40"/>
                <a:gd name="T34" fmla="*/ 0 w 40"/>
                <a:gd name="T35" fmla="*/ 8 h 40"/>
                <a:gd name="T36" fmla="*/ 0 w 40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24" y="40"/>
                  </a:lnTo>
                  <a:lnTo>
                    <a:pt x="24" y="32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</p:grpSp>
      <p:grpSp>
        <p:nvGrpSpPr>
          <p:cNvPr id="3078" name="Group 1050">
            <a:extLst>
              <a:ext uri="{FF2B5EF4-FFF2-40B4-BE49-F238E27FC236}">
                <a16:creationId xmlns:a16="http://schemas.microsoft.com/office/drawing/2014/main" id="{7EE06425-9E42-40BA-BDEB-BEAF694F4F4C}"/>
              </a:ext>
            </a:extLst>
          </p:cNvPr>
          <p:cNvGrpSpPr>
            <a:grpSpLocks/>
          </p:cNvGrpSpPr>
          <p:nvPr/>
        </p:nvGrpSpPr>
        <p:grpSpPr bwMode="auto">
          <a:xfrm>
            <a:off x="203807" y="3772549"/>
            <a:ext cx="609600" cy="393700"/>
            <a:chOff x="1881" y="3218"/>
            <a:chExt cx="384" cy="248"/>
          </a:xfrm>
          <a:solidFill>
            <a:srgbClr val="95F274"/>
          </a:solidFill>
        </p:grpSpPr>
        <p:sp>
          <p:nvSpPr>
            <p:cNvPr id="3186" name="Freeform 1051">
              <a:extLst>
                <a:ext uri="{FF2B5EF4-FFF2-40B4-BE49-F238E27FC236}">
                  <a16:creationId xmlns:a16="http://schemas.microsoft.com/office/drawing/2014/main" id="{83D13697-DA89-42A3-B168-4CCFED0F6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3218"/>
              <a:ext cx="32" cy="32"/>
            </a:xfrm>
            <a:custGeom>
              <a:avLst/>
              <a:gdLst>
                <a:gd name="T0" fmla="*/ 0 w 32"/>
                <a:gd name="T1" fmla="*/ 16 h 32"/>
                <a:gd name="T2" fmla="*/ 0 w 32"/>
                <a:gd name="T3" fmla="*/ 8 h 32"/>
                <a:gd name="T4" fmla="*/ 16 w 32"/>
                <a:gd name="T5" fmla="*/ 0 h 32"/>
                <a:gd name="T6" fmla="*/ 32 w 32"/>
                <a:gd name="T7" fmla="*/ 0 h 32"/>
                <a:gd name="T8" fmla="*/ 32 w 32"/>
                <a:gd name="T9" fmla="*/ 0 h 32"/>
                <a:gd name="T10" fmla="*/ 32 w 32"/>
                <a:gd name="T11" fmla="*/ 16 h 32"/>
                <a:gd name="T12" fmla="*/ 32 w 32"/>
                <a:gd name="T13" fmla="*/ 16 h 32"/>
                <a:gd name="T14" fmla="*/ 24 w 32"/>
                <a:gd name="T15" fmla="*/ 32 h 32"/>
                <a:gd name="T16" fmla="*/ 24 w 32"/>
                <a:gd name="T17" fmla="*/ 32 h 32"/>
                <a:gd name="T18" fmla="*/ 16 w 32"/>
                <a:gd name="T19" fmla="*/ 32 h 32"/>
                <a:gd name="T20" fmla="*/ 0 w 32"/>
                <a:gd name="T21" fmla="*/ 24 h 32"/>
                <a:gd name="T22" fmla="*/ 0 w 32"/>
                <a:gd name="T23" fmla="*/ 16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" h="32">
                  <a:moveTo>
                    <a:pt x="0" y="16"/>
                  </a:moveTo>
                  <a:lnTo>
                    <a:pt x="0" y="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16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0" y="24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87" name="Freeform 1052">
              <a:extLst>
                <a:ext uri="{FF2B5EF4-FFF2-40B4-BE49-F238E27FC236}">
                  <a16:creationId xmlns:a16="http://schemas.microsoft.com/office/drawing/2014/main" id="{388387EF-A08D-4516-B9E5-F3C1921F1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3258"/>
              <a:ext cx="40" cy="40"/>
            </a:xfrm>
            <a:custGeom>
              <a:avLst/>
              <a:gdLst>
                <a:gd name="T0" fmla="*/ 8 w 40"/>
                <a:gd name="T1" fmla="*/ 8 h 40"/>
                <a:gd name="T2" fmla="*/ 8 w 40"/>
                <a:gd name="T3" fmla="*/ 8 h 40"/>
                <a:gd name="T4" fmla="*/ 8 w 40"/>
                <a:gd name="T5" fmla="*/ 0 h 40"/>
                <a:gd name="T6" fmla="*/ 16 w 40"/>
                <a:gd name="T7" fmla="*/ 0 h 40"/>
                <a:gd name="T8" fmla="*/ 24 w 40"/>
                <a:gd name="T9" fmla="*/ 16 h 40"/>
                <a:gd name="T10" fmla="*/ 32 w 40"/>
                <a:gd name="T11" fmla="*/ 24 h 40"/>
                <a:gd name="T12" fmla="*/ 40 w 40"/>
                <a:gd name="T13" fmla="*/ 32 h 40"/>
                <a:gd name="T14" fmla="*/ 32 w 40"/>
                <a:gd name="T15" fmla="*/ 40 h 40"/>
                <a:gd name="T16" fmla="*/ 32 w 40"/>
                <a:gd name="T17" fmla="*/ 40 h 40"/>
                <a:gd name="T18" fmla="*/ 16 w 40"/>
                <a:gd name="T19" fmla="*/ 32 h 40"/>
                <a:gd name="T20" fmla="*/ 16 w 40"/>
                <a:gd name="T21" fmla="*/ 32 h 40"/>
                <a:gd name="T22" fmla="*/ 16 w 40"/>
                <a:gd name="T23" fmla="*/ 32 h 40"/>
                <a:gd name="T24" fmla="*/ 8 w 40"/>
                <a:gd name="T25" fmla="*/ 32 h 40"/>
                <a:gd name="T26" fmla="*/ 8 w 40"/>
                <a:gd name="T27" fmla="*/ 32 h 40"/>
                <a:gd name="T28" fmla="*/ 0 w 40"/>
                <a:gd name="T29" fmla="*/ 24 h 40"/>
                <a:gd name="T30" fmla="*/ 0 w 40"/>
                <a:gd name="T31" fmla="*/ 24 h 40"/>
                <a:gd name="T32" fmla="*/ 0 w 40"/>
                <a:gd name="T33" fmla="*/ 8 h 40"/>
                <a:gd name="T34" fmla="*/ 0 w 40"/>
                <a:gd name="T35" fmla="*/ 8 h 40"/>
                <a:gd name="T36" fmla="*/ 8 w 40"/>
                <a:gd name="T37" fmla="*/ 8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40">
                  <a:moveTo>
                    <a:pt x="8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16"/>
                  </a:lnTo>
                  <a:lnTo>
                    <a:pt x="32" y="24"/>
                  </a:lnTo>
                  <a:lnTo>
                    <a:pt x="40" y="32"/>
                  </a:lnTo>
                  <a:lnTo>
                    <a:pt x="32" y="40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88" name="Freeform 1053">
              <a:extLst>
                <a:ext uri="{FF2B5EF4-FFF2-40B4-BE49-F238E27FC236}">
                  <a16:creationId xmlns:a16="http://schemas.microsoft.com/office/drawing/2014/main" id="{C493B1DC-770D-4CDB-A11C-713F3FBAD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3290"/>
              <a:ext cx="40" cy="16"/>
            </a:xfrm>
            <a:custGeom>
              <a:avLst/>
              <a:gdLst>
                <a:gd name="T0" fmla="*/ 8 w 40"/>
                <a:gd name="T1" fmla="*/ 0 h 16"/>
                <a:gd name="T2" fmla="*/ 0 w 40"/>
                <a:gd name="T3" fmla="*/ 16 h 16"/>
                <a:gd name="T4" fmla="*/ 0 w 40"/>
                <a:gd name="T5" fmla="*/ 16 h 16"/>
                <a:gd name="T6" fmla="*/ 24 w 40"/>
                <a:gd name="T7" fmla="*/ 16 h 16"/>
                <a:gd name="T8" fmla="*/ 24 w 40"/>
                <a:gd name="T9" fmla="*/ 16 h 16"/>
                <a:gd name="T10" fmla="*/ 32 w 40"/>
                <a:gd name="T11" fmla="*/ 16 h 16"/>
                <a:gd name="T12" fmla="*/ 40 w 40"/>
                <a:gd name="T13" fmla="*/ 16 h 16"/>
                <a:gd name="T14" fmla="*/ 40 w 40"/>
                <a:gd name="T15" fmla="*/ 8 h 16"/>
                <a:gd name="T16" fmla="*/ 24 w 40"/>
                <a:gd name="T17" fmla="*/ 8 h 16"/>
                <a:gd name="T18" fmla="*/ 8 w 40"/>
                <a:gd name="T19" fmla="*/ 8 h 16"/>
                <a:gd name="T20" fmla="*/ 8 w 40"/>
                <a:gd name="T21" fmla="*/ 0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16">
                  <a:moveTo>
                    <a:pt x="8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40" y="16"/>
                  </a:lnTo>
                  <a:lnTo>
                    <a:pt x="40" y="8"/>
                  </a:lnTo>
                  <a:lnTo>
                    <a:pt x="24" y="8"/>
                  </a:ln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89" name="Freeform 1054">
              <a:extLst>
                <a:ext uri="{FF2B5EF4-FFF2-40B4-BE49-F238E27FC236}">
                  <a16:creationId xmlns:a16="http://schemas.microsoft.com/office/drawing/2014/main" id="{913594B2-4322-45EF-AAF7-EB09870A0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7" y="3314"/>
              <a:ext cx="48" cy="32"/>
            </a:xfrm>
            <a:custGeom>
              <a:avLst/>
              <a:gdLst>
                <a:gd name="T0" fmla="*/ 0 w 48"/>
                <a:gd name="T1" fmla="*/ 0 h 32"/>
                <a:gd name="T2" fmla="*/ 0 w 48"/>
                <a:gd name="T3" fmla="*/ 0 h 32"/>
                <a:gd name="T4" fmla="*/ 0 w 48"/>
                <a:gd name="T5" fmla="*/ 0 h 32"/>
                <a:gd name="T6" fmla="*/ 8 w 48"/>
                <a:gd name="T7" fmla="*/ 0 h 32"/>
                <a:gd name="T8" fmla="*/ 16 w 48"/>
                <a:gd name="T9" fmla="*/ 8 h 32"/>
                <a:gd name="T10" fmla="*/ 32 w 48"/>
                <a:gd name="T11" fmla="*/ 8 h 32"/>
                <a:gd name="T12" fmla="*/ 32 w 48"/>
                <a:gd name="T13" fmla="*/ 8 h 32"/>
                <a:gd name="T14" fmla="*/ 40 w 48"/>
                <a:gd name="T15" fmla="*/ 8 h 32"/>
                <a:gd name="T16" fmla="*/ 40 w 48"/>
                <a:gd name="T17" fmla="*/ 16 h 32"/>
                <a:gd name="T18" fmla="*/ 48 w 48"/>
                <a:gd name="T19" fmla="*/ 16 h 32"/>
                <a:gd name="T20" fmla="*/ 48 w 48"/>
                <a:gd name="T21" fmla="*/ 24 h 32"/>
                <a:gd name="T22" fmla="*/ 32 w 48"/>
                <a:gd name="T23" fmla="*/ 24 h 32"/>
                <a:gd name="T24" fmla="*/ 32 w 48"/>
                <a:gd name="T25" fmla="*/ 24 h 32"/>
                <a:gd name="T26" fmla="*/ 24 w 48"/>
                <a:gd name="T27" fmla="*/ 32 h 32"/>
                <a:gd name="T28" fmla="*/ 16 w 48"/>
                <a:gd name="T29" fmla="*/ 32 h 32"/>
                <a:gd name="T30" fmla="*/ 16 w 48"/>
                <a:gd name="T31" fmla="*/ 24 h 32"/>
                <a:gd name="T32" fmla="*/ 16 w 48"/>
                <a:gd name="T33" fmla="*/ 24 h 32"/>
                <a:gd name="T34" fmla="*/ 8 w 48"/>
                <a:gd name="T35" fmla="*/ 16 h 32"/>
                <a:gd name="T36" fmla="*/ 8 w 48"/>
                <a:gd name="T37" fmla="*/ 16 h 32"/>
                <a:gd name="T38" fmla="*/ 0 w 48"/>
                <a:gd name="T39" fmla="*/ 0 h 3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" h="32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48" y="24"/>
                  </a:lnTo>
                  <a:lnTo>
                    <a:pt x="32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0" name="Freeform 1055">
              <a:extLst>
                <a:ext uri="{FF2B5EF4-FFF2-40B4-BE49-F238E27FC236}">
                  <a16:creationId xmlns:a16="http://schemas.microsoft.com/office/drawing/2014/main" id="{6CFA04FE-19FC-46B8-9E49-E921CED72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3362"/>
              <a:ext cx="88" cy="104"/>
            </a:xfrm>
            <a:custGeom>
              <a:avLst/>
              <a:gdLst>
                <a:gd name="T0" fmla="*/ 16 w 88"/>
                <a:gd name="T1" fmla="*/ 8 h 104"/>
                <a:gd name="T2" fmla="*/ 16 w 88"/>
                <a:gd name="T3" fmla="*/ 0 h 104"/>
                <a:gd name="T4" fmla="*/ 16 w 88"/>
                <a:gd name="T5" fmla="*/ 0 h 104"/>
                <a:gd name="T6" fmla="*/ 32 w 88"/>
                <a:gd name="T7" fmla="*/ 16 h 104"/>
                <a:gd name="T8" fmla="*/ 32 w 88"/>
                <a:gd name="T9" fmla="*/ 16 h 104"/>
                <a:gd name="T10" fmla="*/ 64 w 88"/>
                <a:gd name="T11" fmla="*/ 32 h 104"/>
                <a:gd name="T12" fmla="*/ 72 w 88"/>
                <a:gd name="T13" fmla="*/ 32 h 104"/>
                <a:gd name="T14" fmla="*/ 72 w 88"/>
                <a:gd name="T15" fmla="*/ 32 h 104"/>
                <a:gd name="T16" fmla="*/ 72 w 88"/>
                <a:gd name="T17" fmla="*/ 40 h 104"/>
                <a:gd name="T18" fmla="*/ 72 w 88"/>
                <a:gd name="T19" fmla="*/ 40 h 104"/>
                <a:gd name="T20" fmla="*/ 80 w 88"/>
                <a:gd name="T21" fmla="*/ 56 h 104"/>
                <a:gd name="T22" fmla="*/ 88 w 88"/>
                <a:gd name="T23" fmla="*/ 56 h 104"/>
                <a:gd name="T24" fmla="*/ 88 w 88"/>
                <a:gd name="T25" fmla="*/ 56 h 104"/>
                <a:gd name="T26" fmla="*/ 88 w 88"/>
                <a:gd name="T27" fmla="*/ 72 h 104"/>
                <a:gd name="T28" fmla="*/ 72 w 88"/>
                <a:gd name="T29" fmla="*/ 80 h 104"/>
                <a:gd name="T30" fmla="*/ 40 w 88"/>
                <a:gd name="T31" fmla="*/ 88 h 104"/>
                <a:gd name="T32" fmla="*/ 32 w 88"/>
                <a:gd name="T33" fmla="*/ 104 h 104"/>
                <a:gd name="T34" fmla="*/ 32 w 88"/>
                <a:gd name="T35" fmla="*/ 104 h 104"/>
                <a:gd name="T36" fmla="*/ 24 w 88"/>
                <a:gd name="T37" fmla="*/ 104 h 104"/>
                <a:gd name="T38" fmla="*/ 8 w 88"/>
                <a:gd name="T39" fmla="*/ 96 h 104"/>
                <a:gd name="T40" fmla="*/ 16 w 88"/>
                <a:gd name="T41" fmla="*/ 72 h 104"/>
                <a:gd name="T42" fmla="*/ 16 w 88"/>
                <a:gd name="T43" fmla="*/ 64 h 104"/>
                <a:gd name="T44" fmla="*/ 0 w 88"/>
                <a:gd name="T45" fmla="*/ 48 h 104"/>
                <a:gd name="T46" fmla="*/ 0 w 88"/>
                <a:gd name="T47" fmla="*/ 40 h 104"/>
                <a:gd name="T48" fmla="*/ 8 w 88"/>
                <a:gd name="T49" fmla="*/ 40 h 104"/>
                <a:gd name="T50" fmla="*/ 16 w 88"/>
                <a:gd name="T51" fmla="*/ 40 h 104"/>
                <a:gd name="T52" fmla="*/ 16 w 88"/>
                <a:gd name="T53" fmla="*/ 40 h 104"/>
                <a:gd name="T54" fmla="*/ 16 w 88"/>
                <a:gd name="T55" fmla="*/ 16 h 104"/>
                <a:gd name="T56" fmla="*/ 16 w 88"/>
                <a:gd name="T57" fmla="*/ 8 h 10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8" h="104">
                  <a:moveTo>
                    <a:pt x="16" y="8"/>
                  </a:moveTo>
                  <a:lnTo>
                    <a:pt x="16" y="0"/>
                  </a:lnTo>
                  <a:lnTo>
                    <a:pt x="32" y="16"/>
                  </a:lnTo>
                  <a:lnTo>
                    <a:pt x="64" y="32"/>
                  </a:lnTo>
                  <a:lnTo>
                    <a:pt x="72" y="32"/>
                  </a:lnTo>
                  <a:lnTo>
                    <a:pt x="72" y="40"/>
                  </a:lnTo>
                  <a:lnTo>
                    <a:pt x="80" y="56"/>
                  </a:lnTo>
                  <a:lnTo>
                    <a:pt x="88" y="56"/>
                  </a:lnTo>
                  <a:lnTo>
                    <a:pt x="88" y="72"/>
                  </a:lnTo>
                  <a:lnTo>
                    <a:pt x="72" y="80"/>
                  </a:lnTo>
                  <a:lnTo>
                    <a:pt x="40" y="88"/>
                  </a:lnTo>
                  <a:lnTo>
                    <a:pt x="32" y="104"/>
                  </a:lnTo>
                  <a:lnTo>
                    <a:pt x="24" y="104"/>
                  </a:lnTo>
                  <a:lnTo>
                    <a:pt x="8" y="9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16" y="16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1" name="Freeform 1056">
              <a:extLst>
                <a:ext uri="{FF2B5EF4-FFF2-40B4-BE49-F238E27FC236}">
                  <a16:creationId xmlns:a16="http://schemas.microsoft.com/office/drawing/2014/main" id="{34B7062B-D97C-425A-A81D-C287DA017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3" y="3322"/>
              <a:ext cx="8" cy="8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8 w 8"/>
                <a:gd name="T5" fmla="*/ 0 h 8"/>
                <a:gd name="T6" fmla="*/ 8 w 8"/>
                <a:gd name="T7" fmla="*/ 8 h 8"/>
                <a:gd name="T8" fmla="*/ 8 w 8"/>
                <a:gd name="T9" fmla="*/ 8 h 8"/>
                <a:gd name="T10" fmla="*/ 8 w 8"/>
                <a:gd name="T11" fmla="*/ 8 h 8"/>
                <a:gd name="T12" fmla="*/ 8 w 8"/>
                <a:gd name="T13" fmla="*/ 8 h 8"/>
                <a:gd name="T14" fmla="*/ 0 w 8"/>
                <a:gd name="T15" fmla="*/ 8 h 8"/>
                <a:gd name="T16" fmla="*/ 0 w 8"/>
                <a:gd name="T17" fmla="*/ 8 h 8"/>
                <a:gd name="T18" fmla="*/ 0 w 8"/>
                <a:gd name="T19" fmla="*/ 8 h 8"/>
                <a:gd name="T20" fmla="*/ 0 w 8"/>
                <a:gd name="T21" fmla="*/ 8 h 8"/>
                <a:gd name="T22" fmla="*/ 0 w 8"/>
                <a:gd name="T23" fmla="*/ 8 h 8"/>
                <a:gd name="T24" fmla="*/ 0 w 8"/>
                <a:gd name="T25" fmla="*/ 8 h 8"/>
                <a:gd name="T26" fmla="*/ 0 w 8"/>
                <a:gd name="T27" fmla="*/ 8 h 8"/>
                <a:gd name="T28" fmla="*/ 0 w 8"/>
                <a:gd name="T29" fmla="*/ 8 h 8"/>
                <a:gd name="T30" fmla="*/ 0 w 8"/>
                <a:gd name="T31" fmla="*/ 0 h 8"/>
                <a:gd name="T32" fmla="*/ 0 w 8"/>
                <a:gd name="T33" fmla="*/ 0 h 8"/>
                <a:gd name="T34" fmla="*/ 0 w 8"/>
                <a:gd name="T35" fmla="*/ 0 h 8"/>
                <a:gd name="T36" fmla="*/ 0 w 8"/>
                <a:gd name="T37" fmla="*/ 0 h 8"/>
                <a:gd name="T38" fmla="*/ 8 w 8"/>
                <a:gd name="T39" fmla="*/ 0 h 8"/>
                <a:gd name="T40" fmla="*/ 8 w 8"/>
                <a:gd name="T41" fmla="*/ 0 h 8"/>
                <a:gd name="T42" fmla="*/ 8 w 8"/>
                <a:gd name="T43" fmla="*/ 0 h 8"/>
                <a:gd name="T44" fmla="*/ 8 w 8"/>
                <a:gd name="T45" fmla="*/ 8 h 8"/>
                <a:gd name="T46" fmla="*/ 8 w 8"/>
                <a:gd name="T47" fmla="*/ 8 h 8"/>
                <a:gd name="T48" fmla="*/ 0 w 8"/>
                <a:gd name="T49" fmla="*/ 8 h 8"/>
                <a:gd name="T50" fmla="*/ 0 w 8"/>
                <a:gd name="T51" fmla="*/ 8 h 8"/>
                <a:gd name="T52" fmla="*/ 0 w 8"/>
                <a:gd name="T53" fmla="*/ 8 h 8"/>
                <a:gd name="T54" fmla="*/ 0 w 8"/>
                <a:gd name="T55" fmla="*/ 8 h 8"/>
                <a:gd name="T56" fmla="*/ 0 w 8"/>
                <a:gd name="T57" fmla="*/ 0 h 8"/>
                <a:gd name="T58" fmla="*/ 0 w 8"/>
                <a:gd name="T59" fmla="*/ 0 h 8"/>
                <a:gd name="T60" fmla="*/ 8 w 8"/>
                <a:gd name="T61" fmla="*/ 0 h 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white"/>
                </a:solidFill>
                <a:latin typeface="Times New Roman" charset="0"/>
              </a:endParaRPr>
            </a:p>
          </p:txBody>
        </p:sp>
        <p:sp>
          <p:nvSpPr>
            <p:cNvPr id="3192" name="Oval 1057">
              <a:extLst>
                <a:ext uri="{FF2B5EF4-FFF2-40B4-BE49-F238E27FC236}">
                  <a16:creationId xmlns:a16="http://schemas.microsoft.com/office/drawing/2014/main" id="{5F3AC3B1-3449-402F-99F4-29A651A87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" y="3346"/>
              <a:ext cx="16" cy="1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>
                <a:solidFill>
                  <a:srgbClr val="EEECE1"/>
                </a:solidFill>
              </a:endParaRPr>
            </a:p>
          </p:txBody>
        </p:sp>
        <p:sp>
          <p:nvSpPr>
            <p:cNvPr id="3193" name="Oval 1058">
              <a:extLst>
                <a:ext uri="{FF2B5EF4-FFF2-40B4-BE49-F238E27FC236}">
                  <a16:creationId xmlns:a16="http://schemas.microsoft.com/office/drawing/2014/main" id="{C1C576D0-C452-4843-9810-962136EFA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" y="3242"/>
              <a:ext cx="24" cy="1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Times New Roman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>
                <a:solidFill>
                  <a:srgbClr val="EEECE1"/>
                </a:solidFill>
              </a:endParaRPr>
            </a:p>
          </p:txBody>
        </p:sp>
      </p:grpSp>
      <p:sp>
        <p:nvSpPr>
          <p:cNvPr id="88071" name="Freeform 1059">
            <a:extLst>
              <a:ext uri="{FF2B5EF4-FFF2-40B4-BE49-F238E27FC236}">
                <a16:creationId xmlns:a16="http://schemas.microsoft.com/office/drawing/2014/main" id="{6B8FDDCD-2A9C-4EDC-B5E0-E7387344A157}"/>
              </a:ext>
            </a:extLst>
          </p:cNvPr>
          <p:cNvSpPr>
            <a:spLocks/>
          </p:cNvSpPr>
          <p:nvPr/>
        </p:nvSpPr>
        <p:spPr bwMode="auto">
          <a:xfrm>
            <a:off x="5924550" y="4356100"/>
            <a:ext cx="1155700" cy="889000"/>
          </a:xfrm>
          <a:custGeom>
            <a:avLst/>
            <a:gdLst>
              <a:gd name="T0" fmla="*/ 2147483646 w 728"/>
              <a:gd name="T1" fmla="*/ 2147483646 h 560"/>
              <a:gd name="T2" fmla="*/ 2147483646 w 728"/>
              <a:gd name="T3" fmla="*/ 2147483646 h 560"/>
              <a:gd name="T4" fmla="*/ 2147483646 w 728"/>
              <a:gd name="T5" fmla="*/ 2147483646 h 560"/>
              <a:gd name="T6" fmla="*/ 2147483646 w 728"/>
              <a:gd name="T7" fmla="*/ 2147483646 h 560"/>
              <a:gd name="T8" fmla="*/ 2147483646 w 728"/>
              <a:gd name="T9" fmla="*/ 2147483646 h 560"/>
              <a:gd name="T10" fmla="*/ 2147483646 w 728"/>
              <a:gd name="T11" fmla="*/ 2147483646 h 560"/>
              <a:gd name="T12" fmla="*/ 2147483646 w 728"/>
              <a:gd name="T13" fmla="*/ 2147483646 h 560"/>
              <a:gd name="T14" fmla="*/ 2147483646 w 728"/>
              <a:gd name="T15" fmla="*/ 2147483646 h 560"/>
              <a:gd name="T16" fmla="*/ 2147483646 w 728"/>
              <a:gd name="T17" fmla="*/ 2147483646 h 560"/>
              <a:gd name="T18" fmla="*/ 2147483646 w 728"/>
              <a:gd name="T19" fmla="*/ 2147483646 h 560"/>
              <a:gd name="T20" fmla="*/ 2147483646 w 728"/>
              <a:gd name="T21" fmla="*/ 2147483646 h 560"/>
              <a:gd name="T22" fmla="*/ 2147483646 w 728"/>
              <a:gd name="T23" fmla="*/ 2147483646 h 560"/>
              <a:gd name="T24" fmla="*/ 2147483646 w 728"/>
              <a:gd name="T25" fmla="*/ 2147483646 h 560"/>
              <a:gd name="T26" fmla="*/ 2147483646 w 728"/>
              <a:gd name="T27" fmla="*/ 2147483646 h 560"/>
              <a:gd name="T28" fmla="*/ 2147483646 w 728"/>
              <a:gd name="T29" fmla="*/ 2147483646 h 560"/>
              <a:gd name="T30" fmla="*/ 2147483646 w 728"/>
              <a:gd name="T31" fmla="*/ 2147483646 h 560"/>
              <a:gd name="T32" fmla="*/ 2147483646 w 728"/>
              <a:gd name="T33" fmla="*/ 2147483646 h 560"/>
              <a:gd name="T34" fmla="*/ 2147483646 w 728"/>
              <a:gd name="T35" fmla="*/ 2147483646 h 560"/>
              <a:gd name="T36" fmla="*/ 2147483646 w 728"/>
              <a:gd name="T37" fmla="*/ 2147483646 h 560"/>
              <a:gd name="T38" fmla="*/ 2147483646 w 728"/>
              <a:gd name="T39" fmla="*/ 2147483646 h 560"/>
              <a:gd name="T40" fmla="*/ 2147483646 w 728"/>
              <a:gd name="T41" fmla="*/ 2147483646 h 560"/>
              <a:gd name="T42" fmla="*/ 2147483646 w 728"/>
              <a:gd name="T43" fmla="*/ 2147483646 h 560"/>
              <a:gd name="T44" fmla="*/ 2147483646 w 728"/>
              <a:gd name="T45" fmla="*/ 2147483646 h 560"/>
              <a:gd name="T46" fmla="*/ 2147483646 w 728"/>
              <a:gd name="T47" fmla="*/ 2147483646 h 560"/>
              <a:gd name="T48" fmla="*/ 2147483646 w 728"/>
              <a:gd name="T49" fmla="*/ 2147483646 h 560"/>
              <a:gd name="T50" fmla="*/ 2147483646 w 728"/>
              <a:gd name="T51" fmla="*/ 2147483646 h 560"/>
              <a:gd name="T52" fmla="*/ 2147483646 w 728"/>
              <a:gd name="T53" fmla="*/ 2147483646 h 560"/>
              <a:gd name="T54" fmla="*/ 2147483646 w 728"/>
              <a:gd name="T55" fmla="*/ 2147483646 h 560"/>
              <a:gd name="T56" fmla="*/ 2147483646 w 728"/>
              <a:gd name="T57" fmla="*/ 2147483646 h 560"/>
              <a:gd name="T58" fmla="*/ 2147483646 w 728"/>
              <a:gd name="T59" fmla="*/ 2147483646 h 560"/>
              <a:gd name="T60" fmla="*/ 2147483646 w 728"/>
              <a:gd name="T61" fmla="*/ 2147483646 h 560"/>
              <a:gd name="T62" fmla="*/ 2147483646 w 728"/>
              <a:gd name="T63" fmla="*/ 2147483646 h 560"/>
              <a:gd name="T64" fmla="*/ 2147483646 w 728"/>
              <a:gd name="T65" fmla="*/ 2147483646 h 560"/>
              <a:gd name="T66" fmla="*/ 2147483646 w 728"/>
              <a:gd name="T67" fmla="*/ 2147483646 h 560"/>
              <a:gd name="T68" fmla="*/ 2147483646 w 728"/>
              <a:gd name="T69" fmla="*/ 2147483646 h 560"/>
              <a:gd name="T70" fmla="*/ 2147483646 w 728"/>
              <a:gd name="T71" fmla="*/ 2147483646 h 560"/>
              <a:gd name="T72" fmla="*/ 2147483646 w 728"/>
              <a:gd name="T73" fmla="*/ 2147483646 h 560"/>
              <a:gd name="T74" fmla="*/ 2147483646 w 728"/>
              <a:gd name="T75" fmla="*/ 2147483646 h 560"/>
              <a:gd name="T76" fmla="*/ 2147483646 w 728"/>
              <a:gd name="T77" fmla="*/ 2147483646 h 560"/>
              <a:gd name="T78" fmla="*/ 2147483646 w 728"/>
              <a:gd name="T79" fmla="*/ 2147483646 h 560"/>
              <a:gd name="T80" fmla="*/ 2147483646 w 728"/>
              <a:gd name="T81" fmla="*/ 2147483646 h 560"/>
              <a:gd name="T82" fmla="*/ 2147483646 w 728"/>
              <a:gd name="T83" fmla="*/ 2147483646 h 560"/>
              <a:gd name="T84" fmla="*/ 2147483646 w 728"/>
              <a:gd name="T85" fmla="*/ 2147483646 h 560"/>
              <a:gd name="T86" fmla="*/ 2147483646 w 728"/>
              <a:gd name="T87" fmla="*/ 2147483646 h 560"/>
              <a:gd name="T88" fmla="*/ 2147483646 w 728"/>
              <a:gd name="T89" fmla="*/ 2147483646 h 560"/>
              <a:gd name="T90" fmla="*/ 2147483646 w 728"/>
              <a:gd name="T91" fmla="*/ 2147483646 h 560"/>
              <a:gd name="T92" fmla="*/ 2147483646 w 728"/>
              <a:gd name="T93" fmla="*/ 2147483646 h 560"/>
              <a:gd name="T94" fmla="*/ 2147483646 w 728"/>
              <a:gd name="T95" fmla="*/ 2147483646 h 560"/>
              <a:gd name="T96" fmla="*/ 2147483646 w 728"/>
              <a:gd name="T97" fmla="*/ 2147483646 h 560"/>
              <a:gd name="T98" fmla="*/ 2147483646 w 728"/>
              <a:gd name="T99" fmla="*/ 2147483646 h 560"/>
              <a:gd name="T100" fmla="*/ 2147483646 w 728"/>
              <a:gd name="T101" fmla="*/ 2147483646 h 560"/>
              <a:gd name="T102" fmla="*/ 2147483646 w 728"/>
              <a:gd name="T103" fmla="*/ 2147483646 h 560"/>
              <a:gd name="T104" fmla="*/ 2147483646 w 728"/>
              <a:gd name="T105" fmla="*/ 2147483646 h 560"/>
              <a:gd name="T106" fmla="*/ 2147483646 w 728"/>
              <a:gd name="T107" fmla="*/ 2147483646 h 560"/>
              <a:gd name="T108" fmla="*/ 2147483646 w 728"/>
              <a:gd name="T109" fmla="*/ 2147483646 h 560"/>
              <a:gd name="T110" fmla="*/ 2147483646 w 728"/>
              <a:gd name="T111" fmla="*/ 2147483646 h 560"/>
              <a:gd name="T112" fmla="*/ 2147483646 w 728"/>
              <a:gd name="T113" fmla="*/ 0 h 560"/>
              <a:gd name="T114" fmla="*/ 2147483646 w 728"/>
              <a:gd name="T115" fmla="*/ 2147483646 h 5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8" h="560">
                <a:moveTo>
                  <a:pt x="528" y="32"/>
                </a:moveTo>
                <a:lnTo>
                  <a:pt x="528" y="32"/>
                </a:lnTo>
                <a:lnTo>
                  <a:pt x="536" y="32"/>
                </a:lnTo>
                <a:lnTo>
                  <a:pt x="536" y="40"/>
                </a:lnTo>
                <a:lnTo>
                  <a:pt x="528" y="40"/>
                </a:lnTo>
                <a:lnTo>
                  <a:pt x="520" y="40"/>
                </a:lnTo>
                <a:lnTo>
                  <a:pt x="520" y="56"/>
                </a:lnTo>
                <a:lnTo>
                  <a:pt x="520" y="64"/>
                </a:lnTo>
                <a:lnTo>
                  <a:pt x="520" y="56"/>
                </a:lnTo>
                <a:lnTo>
                  <a:pt x="520" y="48"/>
                </a:lnTo>
                <a:lnTo>
                  <a:pt x="528" y="40"/>
                </a:lnTo>
                <a:lnTo>
                  <a:pt x="536" y="40"/>
                </a:lnTo>
                <a:lnTo>
                  <a:pt x="552" y="80"/>
                </a:lnTo>
                <a:lnTo>
                  <a:pt x="552" y="96"/>
                </a:lnTo>
                <a:lnTo>
                  <a:pt x="560" y="112"/>
                </a:lnTo>
                <a:lnTo>
                  <a:pt x="568" y="104"/>
                </a:lnTo>
                <a:lnTo>
                  <a:pt x="576" y="112"/>
                </a:lnTo>
                <a:lnTo>
                  <a:pt x="584" y="136"/>
                </a:lnTo>
                <a:lnTo>
                  <a:pt x="592" y="144"/>
                </a:lnTo>
                <a:lnTo>
                  <a:pt x="600" y="160"/>
                </a:lnTo>
                <a:lnTo>
                  <a:pt x="600" y="168"/>
                </a:lnTo>
                <a:lnTo>
                  <a:pt x="584" y="144"/>
                </a:lnTo>
                <a:lnTo>
                  <a:pt x="600" y="168"/>
                </a:lnTo>
                <a:lnTo>
                  <a:pt x="608" y="176"/>
                </a:lnTo>
                <a:lnTo>
                  <a:pt x="616" y="192"/>
                </a:lnTo>
                <a:lnTo>
                  <a:pt x="624" y="224"/>
                </a:lnTo>
                <a:lnTo>
                  <a:pt x="664" y="296"/>
                </a:lnTo>
                <a:lnTo>
                  <a:pt x="688" y="328"/>
                </a:lnTo>
                <a:lnTo>
                  <a:pt x="696" y="344"/>
                </a:lnTo>
                <a:lnTo>
                  <a:pt x="704" y="352"/>
                </a:lnTo>
                <a:lnTo>
                  <a:pt x="704" y="360"/>
                </a:lnTo>
                <a:lnTo>
                  <a:pt x="704" y="368"/>
                </a:lnTo>
                <a:lnTo>
                  <a:pt x="720" y="376"/>
                </a:lnTo>
                <a:lnTo>
                  <a:pt x="712" y="376"/>
                </a:lnTo>
                <a:lnTo>
                  <a:pt x="720" y="384"/>
                </a:lnTo>
                <a:lnTo>
                  <a:pt x="720" y="408"/>
                </a:lnTo>
                <a:lnTo>
                  <a:pt x="728" y="448"/>
                </a:lnTo>
                <a:lnTo>
                  <a:pt x="720" y="472"/>
                </a:lnTo>
                <a:lnTo>
                  <a:pt x="720" y="480"/>
                </a:lnTo>
                <a:lnTo>
                  <a:pt x="712" y="496"/>
                </a:lnTo>
                <a:lnTo>
                  <a:pt x="712" y="512"/>
                </a:lnTo>
                <a:lnTo>
                  <a:pt x="712" y="520"/>
                </a:lnTo>
                <a:lnTo>
                  <a:pt x="712" y="544"/>
                </a:lnTo>
                <a:lnTo>
                  <a:pt x="704" y="544"/>
                </a:lnTo>
                <a:lnTo>
                  <a:pt x="696" y="544"/>
                </a:lnTo>
                <a:lnTo>
                  <a:pt x="688" y="552"/>
                </a:lnTo>
                <a:lnTo>
                  <a:pt x="672" y="552"/>
                </a:lnTo>
                <a:lnTo>
                  <a:pt x="664" y="560"/>
                </a:lnTo>
                <a:lnTo>
                  <a:pt x="648" y="560"/>
                </a:lnTo>
                <a:lnTo>
                  <a:pt x="640" y="544"/>
                </a:lnTo>
                <a:lnTo>
                  <a:pt x="648" y="544"/>
                </a:lnTo>
                <a:lnTo>
                  <a:pt x="656" y="552"/>
                </a:lnTo>
                <a:lnTo>
                  <a:pt x="664" y="544"/>
                </a:lnTo>
                <a:lnTo>
                  <a:pt x="656" y="536"/>
                </a:lnTo>
                <a:lnTo>
                  <a:pt x="664" y="528"/>
                </a:lnTo>
                <a:lnTo>
                  <a:pt x="656" y="512"/>
                </a:lnTo>
                <a:lnTo>
                  <a:pt x="648" y="520"/>
                </a:lnTo>
                <a:lnTo>
                  <a:pt x="656" y="528"/>
                </a:lnTo>
                <a:lnTo>
                  <a:pt x="648" y="536"/>
                </a:lnTo>
                <a:lnTo>
                  <a:pt x="640" y="536"/>
                </a:lnTo>
                <a:lnTo>
                  <a:pt x="624" y="504"/>
                </a:lnTo>
                <a:lnTo>
                  <a:pt x="600" y="488"/>
                </a:lnTo>
                <a:lnTo>
                  <a:pt x="584" y="488"/>
                </a:lnTo>
                <a:lnTo>
                  <a:pt x="576" y="488"/>
                </a:lnTo>
                <a:lnTo>
                  <a:pt x="568" y="480"/>
                </a:lnTo>
                <a:lnTo>
                  <a:pt x="568" y="448"/>
                </a:lnTo>
                <a:lnTo>
                  <a:pt x="552" y="440"/>
                </a:lnTo>
                <a:lnTo>
                  <a:pt x="544" y="432"/>
                </a:lnTo>
                <a:lnTo>
                  <a:pt x="536" y="424"/>
                </a:lnTo>
                <a:lnTo>
                  <a:pt x="536" y="408"/>
                </a:lnTo>
                <a:lnTo>
                  <a:pt x="528" y="400"/>
                </a:lnTo>
                <a:lnTo>
                  <a:pt x="536" y="384"/>
                </a:lnTo>
                <a:lnTo>
                  <a:pt x="528" y="392"/>
                </a:lnTo>
                <a:lnTo>
                  <a:pt x="512" y="384"/>
                </a:lnTo>
                <a:lnTo>
                  <a:pt x="528" y="400"/>
                </a:lnTo>
                <a:lnTo>
                  <a:pt x="528" y="408"/>
                </a:lnTo>
                <a:lnTo>
                  <a:pt x="520" y="408"/>
                </a:lnTo>
                <a:lnTo>
                  <a:pt x="504" y="392"/>
                </a:lnTo>
                <a:lnTo>
                  <a:pt x="496" y="384"/>
                </a:lnTo>
                <a:lnTo>
                  <a:pt x="496" y="376"/>
                </a:lnTo>
                <a:lnTo>
                  <a:pt x="472" y="344"/>
                </a:lnTo>
                <a:lnTo>
                  <a:pt x="480" y="344"/>
                </a:lnTo>
                <a:lnTo>
                  <a:pt x="480" y="328"/>
                </a:lnTo>
                <a:lnTo>
                  <a:pt x="480" y="312"/>
                </a:lnTo>
                <a:lnTo>
                  <a:pt x="472" y="296"/>
                </a:lnTo>
                <a:lnTo>
                  <a:pt x="464" y="312"/>
                </a:lnTo>
                <a:lnTo>
                  <a:pt x="464" y="320"/>
                </a:lnTo>
                <a:lnTo>
                  <a:pt x="464" y="328"/>
                </a:lnTo>
                <a:lnTo>
                  <a:pt x="448" y="312"/>
                </a:lnTo>
                <a:lnTo>
                  <a:pt x="456" y="304"/>
                </a:lnTo>
                <a:lnTo>
                  <a:pt x="456" y="288"/>
                </a:lnTo>
                <a:lnTo>
                  <a:pt x="448" y="272"/>
                </a:lnTo>
                <a:lnTo>
                  <a:pt x="456" y="264"/>
                </a:lnTo>
                <a:lnTo>
                  <a:pt x="456" y="224"/>
                </a:lnTo>
                <a:lnTo>
                  <a:pt x="456" y="216"/>
                </a:lnTo>
                <a:lnTo>
                  <a:pt x="448" y="200"/>
                </a:lnTo>
                <a:lnTo>
                  <a:pt x="440" y="184"/>
                </a:lnTo>
                <a:lnTo>
                  <a:pt x="432" y="184"/>
                </a:lnTo>
                <a:lnTo>
                  <a:pt x="416" y="184"/>
                </a:lnTo>
                <a:lnTo>
                  <a:pt x="408" y="184"/>
                </a:lnTo>
                <a:lnTo>
                  <a:pt x="408" y="176"/>
                </a:lnTo>
                <a:lnTo>
                  <a:pt x="416" y="176"/>
                </a:lnTo>
                <a:lnTo>
                  <a:pt x="408" y="168"/>
                </a:lnTo>
                <a:lnTo>
                  <a:pt x="392" y="160"/>
                </a:lnTo>
                <a:lnTo>
                  <a:pt x="376" y="152"/>
                </a:lnTo>
                <a:lnTo>
                  <a:pt x="376" y="144"/>
                </a:lnTo>
                <a:lnTo>
                  <a:pt x="360" y="128"/>
                </a:lnTo>
                <a:lnTo>
                  <a:pt x="352" y="112"/>
                </a:lnTo>
                <a:lnTo>
                  <a:pt x="328" y="104"/>
                </a:lnTo>
                <a:lnTo>
                  <a:pt x="312" y="104"/>
                </a:lnTo>
                <a:lnTo>
                  <a:pt x="296" y="104"/>
                </a:lnTo>
                <a:lnTo>
                  <a:pt x="288" y="112"/>
                </a:lnTo>
                <a:lnTo>
                  <a:pt x="288" y="120"/>
                </a:lnTo>
                <a:lnTo>
                  <a:pt x="272" y="120"/>
                </a:lnTo>
                <a:lnTo>
                  <a:pt x="264" y="136"/>
                </a:lnTo>
                <a:lnTo>
                  <a:pt x="256" y="144"/>
                </a:lnTo>
                <a:lnTo>
                  <a:pt x="248" y="144"/>
                </a:lnTo>
                <a:lnTo>
                  <a:pt x="248" y="136"/>
                </a:lnTo>
                <a:lnTo>
                  <a:pt x="240" y="152"/>
                </a:lnTo>
                <a:lnTo>
                  <a:pt x="232" y="152"/>
                </a:lnTo>
                <a:lnTo>
                  <a:pt x="224" y="152"/>
                </a:lnTo>
                <a:lnTo>
                  <a:pt x="208" y="160"/>
                </a:lnTo>
                <a:lnTo>
                  <a:pt x="200" y="152"/>
                </a:lnTo>
                <a:lnTo>
                  <a:pt x="208" y="152"/>
                </a:lnTo>
                <a:lnTo>
                  <a:pt x="208" y="144"/>
                </a:lnTo>
                <a:lnTo>
                  <a:pt x="200" y="136"/>
                </a:lnTo>
                <a:lnTo>
                  <a:pt x="176" y="120"/>
                </a:lnTo>
                <a:lnTo>
                  <a:pt x="192" y="120"/>
                </a:lnTo>
                <a:lnTo>
                  <a:pt x="184" y="112"/>
                </a:lnTo>
                <a:lnTo>
                  <a:pt x="176" y="112"/>
                </a:lnTo>
                <a:lnTo>
                  <a:pt x="184" y="96"/>
                </a:lnTo>
                <a:lnTo>
                  <a:pt x="168" y="96"/>
                </a:lnTo>
                <a:lnTo>
                  <a:pt x="168" y="112"/>
                </a:lnTo>
                <a:lnTo>
                  <a:pt x="152" y="104"/>
                </a:lnTo>
                <a:lnTo>
                  <a:pt x="120" y="96"/>
                </a:lnTo>
                <a:lnTo>
                  <a:pt x="104" y="96"/>
                </a:lnTo>
                <a:lnTo>
                  <a:pt x="112" y="96"/>
                </a:lnTo>
                <a:lnTo>
                  <a:pt x="128" y="96"/>
                </a:lnTo>
                <a:lnTo>
                  <a:pt x="136" y="88"/>
                </a:lnTo>
                <a:lnTo>
                  <a:pt x="120" y="88"/>
                </a:lnTo>
                <a:lnTo>
                  <a:pt x="88" y="88"/>
                </a:lnTo>
                <a:lnTo>
                  <a:pt x="80" y="96"/>
                </a:lnTo>
                <a:lnTo>
                  <a:pt x="64" y="96"/>
                </a:lnTo>
                <a:lnTo>
                  <a:pt x="56" y="104"/>
                </a:lnTo>
                <a:lnTo>
                  <a:pt x="48" y="104"/>
                </a:lnTo>
                <a:lnTo>
                  <a:pt x="48" y="96"/>
                </a:lnTo>
                <a:lnTo>
                  <a:pt x="56" y="96"/>
                </a:lnTo>
                <a:lnTo>
                  <a:pt x="64" y="88"/>
                </a:lnTo>
                <a:lnTo>
                  <a:pt x="56" y="88"/>
                </a:lnTo>
                <a:lnTo>
                  <a:pt x="48" y="88"/>
                </a:lnTo>
                <a:lnTo>
                  <a:pt x="40" y="80"/>
                </a:lnTo>
                <a:lnTo>
                  <a:pt x="40" y="88"/>
                </a:lnTo>
                <a:lnTo>
                  <a:pt x="40" y="96"/>
                </a:lnTo>
                <a:lnTo>
                  <a:pt x="32" y="104"/>
                </a:lnTo>
                <a:lnTo>
                  <a:pt x="32" y="112"/>
                </a:lnTo>
                <a:lnTo>
                  <a:pt x="16" y="112"/>
                </a:lnTo>
                <a:lnTo>
                  <a:pt x="24" y="104"/>
                </a:lnTo>
                <a:lnTo>
                  <a:pt x="24" y="96"/>
                </a:lnTo>
                <a:lnTo>
                  <a:pt x="16" y="96"/>
                </a:lnTo>
                <a:lnTo>
                  <a:pt x="24" y="96"/>
                </a:lnTo>
                <a:lnTo>
                  <a:pt x="16" y="88"/>
                </a:lnTo>
                <a:lnTo>
                  <a:pt x="24" y="88"/>
                </a:lnTo>
                <a:lnTo>
                  <a:pt x="24" y="72"/>
                </a:lnTo>
                <a:lnTo>
                  <a:pt x="8" y="64"/>
                </a:lnTo>
                <a:lnTo>
                  <a:pt x="0" y="64"/>
                </a:lnTo>
                <a:lnTo>
                  <a:pt x="0" y="48"/>
                </a:lnTo>
                <a:lnTo>
                  <a:pt x="224" y="24"/>
                </a:lnTo>
                <a:lnTo>
                  <a:pt x="240" y="48"/>
                </a:lnTo>
                <a:lnTo>
                  <a:pt x="464" y="32"/>
                </a:lnTo>
                <a:lnTo>
                  <a:pt x="472" y="48"/>
                </a:lnTo>
                <a:lnTo>
                  <a:pt x="488" y="48"/>
                </a:lnTo>
                <a:lnTo>
                  <a:pt x="488" y="40"/>
                </a:lnTo>
                <a:lnTo>
                  <a:pt x="480" y="32"/>
                </a:lnTo>
                <a:lnTo>
                  <a:pt x="480" y="24"/>
                </a:lnTo>
                <a:lnTo>
                  <a:pt x="480" y="8"/>
                </a:lnTo>
                <a:lnTo>
                  <a:pt x="488" y="0"/>
                </a:lnTo>
                <a:lnTo>
                  <a:pt x="496" y="8"/>
                </a:lnTo>
                <a:lnTo>
                  <a:pt x="512" y="8"/>
                </a:lnTo>
                <a:lnTo>
                  <a:pt x="520" y="8"/>
                </a:lnTo>
                <a:lnTo>
                  <a:pt x="528" y="8"/>
                </a:lnTo>
                <a:lnTo>
                  <a:pt x="528" y="16"/>
                </a:lnTo>
                <a:lnTo>
                  <a:pt x="528" y="32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2" name="Freeform 1060">
            <a:extLst>
              <a:ext uri="{FF2B5EF4-FFF2-40B4-BE49-F238E27FC236}">
                <a16:creationId xmlns:a16="http://schemas.microsoft.com/office/drawing/2014/main" id="{56564EE1-A02C-4BFB-999A-8198DC4E3450}"/>
              </a:ext>
            </a:extLst>
          </p:cNvPr>
          <p:cNvSpPr>
            <a:spLocks/>
          </p:cNvSpPr>
          <p:nvPr/>
        </p:nvSpPr>
        <p:spPr bwMode="auto">
          <a:xfrm>
            <a:off x="1706563" y="1181100"/>
            <a:ext cx="838200" cy="622300"/>
          </a:xfrm>
          <a:custGeom>
            <a:avLst/>
            <a:gdLst>
              <a:gd name="T0" fmla="*/ 2147483646 w 528"/>
              <a:gd name="T1" fmla="*/ 2147483646 h 392"/>
              <a:gd name="T2" fmla="*/ 2147483646 w 528"/>
              <a:gd name="T3" fmla="*/ 2147483646 h 392"/>
              <a:gd name="T4" fmla="*/ 2147483646 w 528"/>
              <a:gd name="T5" fmla="*/ 2147483646 h 392"/>
              <a:gd name="T6" fmla="*/ 2147483646 w 528"/>
              <a:gd name="T7" fmla="*/ 2147483646 h 392"/>
              <a:gd name="T8" fmla="*/ 2147483646 w 528"/>
              <a:gd name="T9" fmla="*/ 2147483646 h 392"/>
              <a:gd name="T10" fmla="*/ 2147483646 w 528"/>
              <a:gd name="T11" fmla="*/ 2147483646 h 392"/>
              <a:gd name="T12" fmla="*/ 2147483646 w 528"/>
              <a:gd name="T13" fmla="*/ 2147483646 h 392"/>
              <a:gd name="T14" fmla="*/ 2147483646 w 528"/>
              <a:gd name="T15" fmla="*/ 2147483646 h 392"/>
              <a:gd name="T16" fmla="*/ 2147483646 w 528"/>
              <a:gd name="T17" fmla="*/ 2147483646 h 392"/>
              <a:gd name="T18" fmla="*/ 2147483646 w 528"/>
              <a:gd name="T19" fmla="*/ 2147483646 h 392"/>
              <a:gd name="T20" fmla="*/ 2147483646 w 528"/>
              <a:gd name="T21" fmla="*/ 2147483646 h 392"/>
              <a:gd name="T22" fmla="*/ 2147483646 w 528"/>
              <a:gd name="T23" fmla="*/ 2147483646 h 392"/>
              <a:gd name="T24" fmla="*/ 2147483646 w 528"/>
              <a:gd name="T25" fmla="*/ 2147483646 h 392"/>
              <a:gd name="T26" fmla="*/ 2147483646 w 528"/>
              <a:gd name="T27" fmla="*/ 2147483646 h 392"/>
              <a:gd name="T28" fmla="*/ 2147483646 w 528"/>
              <a:gd name="T29" fmla="*/ 2147483646 h 392"/>
              <a:gd name="T30" fmla="*/ 2147483646 w 528"/>
              <a:gd name="T31" fmla="*/ 2147483646 h 392"/>
              <a:gd name="T32" fmla="*/ 2147483646 w 528"/>
              <a:gd name="T33" fmla="*/ 2147483646 h 392"/>
              <a:gd name="T34" fmla="*/ 2147483646 w 528"/>
              <a:gd name="T35" fmla="*/ 2147483646 h 392"/>
              <a:gd name="T36" fmla="*/ 2147483646 w 528"/>
              <a:gd name="T37" fmla="*/ 2147483646 h 392"/>
              <a:gd name="T38" fmla="*/ 2147483646 w 528"/>
              <a:gd name="T39" fmla="*/ 2147483646 h 392"/>
              <a:gd name="T40" fmla="*/ 2147483646 w 528"/>
              <a:gd name="T41" fmla="*/ 2147483646 h 392"/>
              <a:gd name="T42" fmla="*/ 2147483646 w 528"/>
              <a:gd name="T43" fmla="*/ 2147483646 h 392"/>
              <a:gd name="T44" fmla="*/ 2147483646 w 528"/>
              <a:gd name="T45" fmla="*/ 2147483646 h 392"/>
              <a:gd name="T46" fmla="*/ 2147483646 w 528"/>
              <a:gd name="T47" fmla="*/ 2147483646 h 392"/>
              <a:gd name="T48" fmla="*/ 2147483646 w 528"/>
              <a:gd name="T49" fmla="*/ 2147483646 h 392"/>
              <a:gd name="T50" fmla="*/ 2147483646 w 528"/>
              <a:gd name="T51" fmla="*/ 2147483646 h 392"/>
              <a:gd name="T52" fmla="*/ 2147483646 w 528"/>
              <a:gd name="T53" fmla="*/ 2147483646 h 392"/>
              <a:gd name="T54" fmla="*/ 2147483646 w 528"/>
              <a:gd name="T55" fmla="*/ 2147483646 h 392"/>
              <a:gd name="T56" fmla="*/ 2147483646 w 528"/>
              <a:gd name="T57" fmla="*/ 2147483646 h 392"/>
              <a:gd name="T58" fmla="*/ 2147483646 w 528"/>
              <a:gd name="T59" fmla="*/ 0 h 392"/>
              <a:gd name="T60" fmla="*/ 2147483646 w 528"/>
              <a:gd name="T61" fmla="*/ 2147483646 h 392"/>
              <a:gd name="T62" fmla="*/ 2147483646 w 528"/>
              <a:gd name="T63" fmla="*/ 2147483646 h 392"/>
              <a:gd name="T64" fmla="*/ 2147483646 w 528"/>
              <a:gd name="T65" fmla="*/ 2147483646 h 392"/>
              <a:gd name="T66" fmla="*/ 2147483646 w 528"/>
              <a:gd name="T67" fmla="*/ 2147483646 h 392"/>
              <a:gd name="T68" fmla="*/ 2147483646 w 528"/>
              <a:gd name="T69" fmla="*/ 2147483646 h 392"/>
              <a:gd name="T70" fmla="*/ 2147483646 w 528"/>
              <a:gd name="T71" fmla="*/ 2147483646 h 392"/>
              <a:gd name="T72" fmla="*/ 2147483646 w 528"/>
              <a:gd name="T73" fmla="*/ 2147483646 h 392"/>
              <a:gd name="T74" fmla="*/ 2147483646 w 528"/>
              <a:gd name="T75" fmla="*/ 2147483646 h 392"/>
              <a:gd name="T76" fmla="*/ 2147483646 w 528"/>
              <a:gd name="T77" fmla="*/ 2147483646 h 392"/>
              <a:gd name="T78" fmla="*/ 2147483646 w 528"/>
              <a:gd name="T79" fmla="*/ 2147483646 h 392"/>
              <a:gd name="T80" fmla="*/ 2147483646 w 528"/>
              <a:gd name="T81" fmla="*/ 2147483646 h 392"/>
              <a:gd name="T82" fmla="*/ 2147483646 w 528"/>
              <a:gd name="T83" fmla="*/ 2147483646 h 392"/>
              <a:gd name="T84" fmla="*/ 0 w 528"/>
              <a:gd name="T85" fmla="*/ 2147483646 h 392"/>
              <a:gd name="T86" fmla="*/ 0 w 528"/>
              <a:gd name="T87" fmla="*/ 2147483646 h 392"/>
              <a:gd name="T88" fmla="*/ 2147483646 w 528"/>
              <a:gd name="T89" fmla="*/ 2147483646 h 392"/>
              <a:gd name="T90" fmla="*/ 2147483646 w 528"/>
              <a:gd name="T91" fmla="*/ 2147483646 h 392"/>
              <a:gd name="T92" fmla="*/ 2147483646 w 528"/>
              <a:gd name="T93" fmla="*/ 2147483646 h 392"/>
              <a:gd name="T94" fmla="*/ 2147483646 w 528"/>
              <a:gd name="T95" fmla="*/ 2147483646 h 392"/>
              <a:gd name="T96" fmla="*/ 2147483646 w 528"/>
              <a:gd name="T97" fmla="*/ 2147483646 h 392"/>
              <a:gd name="T98" fmla="*/ 2147483646 w 528"/>
              <a:gd name="T99" fmla="*/ 2147483646 h 392"/>
              <a:gd name="T100" fmla="*/ 2147483646 w 528"/>
              <a:gd name="T101" fmla="*/ 2147483646 h 392"/>
              <a:gd name="T102" fmla="*/ 2147483646 w 528"/>
              <a:gd name="T103" fmla="*/ 2147483646 h 392"/>
              <a:gd name="T104" fmla="*/ 2147483646 w 528"/>
              <a:gd name="T105" fmla="*/ 2147483646 h 392"/>
              <a:gd name="T106" fmla="*/ 2147483646 w 528"/>
              <a:gd name="T107" fmla="*/ 2147483646 h 3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28" h="392">
                <a:moveTo>
                  <a:pt x="16" y="32"/>
                </a:moveTo>
                <a:lnTo>
                  <a:pt x="16" y="24"/>
                </a:lnTo>
                <a:lnTo>
                  <a:pt x="24" y="32"/>
                </a:lnTo>
                <a:lnTo>
                  <a:pt x="56" y="56"/>
                </a:lnTo>
                <a:lnTo>
                  <a:pt x="72" y="64"/>
                </a:lnTo>
                <a:lnTo>
                  <a:pt x="80" y="64"/>
                </a:lnTo>
                <a:lnTo>
                  <a:pt x="88" y="72"/>
                </a:lnTo>
                <a:lnTo>
                  <a:pt x="96" y="72"/>
                </a:lnTo>
                <a:lnTo>
                  <a:pt x="112" y="80"/>
                </a:lnTo>
                <a:lnTo>
                  <a:pt x="112" y="88"/>
                </a:lnTo>
                <a:lnTo>
                  <a:pt x="120" y="88"/>
                </a:lnTo>
                <a:lnTo>
                  <a:pt x="120" y="96"/>
                </a:lnTo>
                <a:lnTo>
                  <a:pt x="128" y="96"/>
                </a:lnTo>
                <a:lnTo>
                  <a:pt x="128" y="88"/>
                </a:lnTo>
                <a:lnTo>
                  <a:pt x="128" y="80"/>
                </a:lnTo>
                <a:lnTo>
                  <a:pt x="136" y="80"/>
                </a:lnTo>
                <a:lnTo>
                  <a:pt x="136" y="96"/>
                </a:lnTo>
                <a:lnTo>
                  <a:pt x="136" y="104"/>
                </a:lnTo>
                <a:lnTo>
                  <a:pt x="136" y="112"/>
                </a:lnTo>
                <a:lnTo>
                  <a:pt x="120" y="128"/>
                </a:lnTo>
                <a:lnTo>
                  <a:pt x="120" y="120"/>
                </a:lnTo>
                <a:lnTo>
                  <a:pt x="128" y="112"/>
                </a:lnTo>
                <a:lnTo>
                  <a:pt x="104" y="136"/>
                </a:lnTo>
                <a:lnTo>
                  <a:pt x="88" y="144"/>
                </a:lnTo>
                <a:lnTo>
                  <a:pt x="88" y="152"/>
                </a:lnTo>
                <a:lnTo>
                  <a:pt x="96" y="160"/>
                </a:lnTo>
                <a:lnTo>
                  <a:pt x="104" y="152"/>
                </a:lnTo>
                <a:lnTo>
                  <a:pt x="96" y="144"/>
                </a:lnTo>
                <a:lnTo>
                  <a:pt x="120" y="128"/>
                </a:lnTo>
                <a:lnTo>
                  <a:pt x="144" y="112"/>
                </a:lnTo>
                <a:lnTo>
                  <a:pt x="144" y="120"/>
                </a:lnTo>
                <a:lnTo>
                  <a:pt x="144" y="128"/>
                </a:lnTo>
                <a:lnTo>
                  <a:pt x="136" y="128"/>
                </a:lnTo>
                <a:lnTo>
                  <a:pt x="128" y="136"/>
                </a:lnTo>
                <a:lnTo>
                  <a:pt x="128" y="144"/>
                </a:lnTo>
                <a:lnTo>
                  <a:pt x="136" y="144"/>
                </a:lnTo>
                <a:lnTo>
                  <a:pt x="128" y="168"/>
                </a:lnTo>
                <a:lnTo>
                  <a:pt x="120" y="176"/>
                </a:lnTo>
                <a:lnTo>
                  <a:pt x="120" y="168"/>
                </a:lnTo>
                <a:lnTo>
                  <a:pt x="128" y="160"/>
                </a:lnTo>
                <a:lnTo>
                  <a:pt x="112" y="168"/>
                </a:lnTo>
                <a:lnTo>
                  <a:pt x="112" y="176"/>
                </a:lnTo>
                <a:lnTo>
                  <a:pt x="112" y="168"/>
                </a:lnTo>
                <a:lnTo>
                  <a:pt x="112" y="160"/>
                </a:lnTo>
                <a:lnTo>
                  <a:pt x="104" y="160"/>
                </a:lnTo>
                <a:lnTo>
                  <a:pt x="88" y="168"/>
                </a:lnTo>
                <a:lnTo>
                  <a:pt x="88" y="176"/>
                </a:lnTo>
                <a:lnTo>
                  <a:pt x="96" y="176"/>
                </a:lnTo>
                <a:lnTo>
                  <a:pt x="104" y="176"/>
                </a:lnTo>
                <a:lnTo>
                  <a:pt x="104" y="184"/>
                </a:lnTo>
                <a:lnTo>
                  <a:pt x="112" y="184"/>
                </a:lnTo>
                <a:lnTo>
                  <a:pt x="120" y="176"/>
                </a:lnTo>
                <a:lnTo>
                  <a:pt x="128" y="176"/>
                </a:lnTo>
                <a:lnTo>
                  <a:pt x="136" y="176"/>
                </a:lnTo>
                <a:lnTo>
                  <a:pt x="144" y="168"/>
                </a:lnTo>
                <a:lnTo>
                  <a:pt x="144" y="152"/>
                </a:lnTo>
                <a:lnTo>
                  <a:pt x="152" y="144"/>
                </a:lnTo>
                <a:lnTo>
                  <a:pt x="144" y="136"/>
                </a:lnTo>
                <a:lnTo>
                  <a:pt x="152" y="120"/>
                </a:lnTo>
                <a:lnTo>
                  <a:pt x="168" y="104"/>
                </a:lnTo>
                <a:lnTo>
                  <a:pt x="160" y="80"/>
                </a:lnTo>
                <a:lnTo>
                  <a:pt x="160" y="88"/>
                </a:lnTo>
                <a:lnTo>
                  <a:pt x="160" y="96"/>
                </a:lnTo>
                <a:lnTo>
                  <a:pt x="152" y="88"/>
                </a:lnTo>
                <a:lnTo>
                  <a:pt x="152" y="80"/>
                </a:lnTo>
                <a:lnTo>
                  <a:pt x="160" y="80"/>
                </a:lnTo>
                <a:lnTo>
                  <a:pt x="168" y="80"/>
                </a:lnTo>
                <a:lnTo>
                  <a:pt x="160" y="64"/>
                </a:lnTo>
                <a:lnTo>
                  <a:pt x="160" y="56"/>
                </a:lnTo>
                <a:lnTo>
                  <a:pt x="152" y="56"/>
                </a:lnTo>
                <a:lnTo>
                  <a:pt x="152" y="48"/>
                </a:lnTo>
                <a:lnTo>
                  <a:pt x="160" y="40"/>
                </a:lnTo>
                <a:lnTo>
                  <a:pt x="160" y="48"/>
                </a:lnTo>
                <a:lnTo>
                  <a:pt x="160" y="56"/>
                </a:lnTo>
                <a:lnTo>
                  <a:pt x="168" y="56"/>
                </a:lnTo>
                <a:lnTo>
                  <a:pt x="160" y="48"/>
                </a:lnTo>
                <a:lnTo>
                  <a:pt x="168" y="48"/>
                </a:lnTo>
                <a:lnTo>
                  <a:pt x="168" y="40"/>
                </a:lnTo>
                <a:lnTo>
                  <a:pt x="168" y="32"/>
                </a:lnTo>
                <a:lnTo>
                  <a:pt x="168" y="24"/>
                </a:lnTo>
                <a:lnTo>
                  <a:pt x="160" y="24"/>
                </a:lnTo>
                <a:lnTo>
                  <a:pt x="160" y="0"/>
                </a:lnTo>
                <a:lnTo>
                  <a:pt x="184" y="8"/>
                </a:lnTo>
                <a:lnTo>
                  <a:pt x="264" y="32"/>
                </a:lnTo>
                <a:lnTo>
                  <a:pt x="456" y="80"/>
                </a:lnTo>
                <a:lnTo>
                  <a:pt x="528" y="96"/>
                </a:lnTo>
                <a:lnTo>
                  <a:pt x="480" y="344"/>
                </a:lnTo>
                <a:lnTo>
                  <a:pt x="472" y="352"/>
                </a:lnTo>
                <a:lnTo>
                  <a:pt x="480" y="368"/>
                </a:lnTo>
                <a:lnTo>
                  <a:pt x="480" y="376"/>
                </a:lnTo>
                <a:lnTo>
                  <a:pt x="472" y="384"/>
                </a:lnTo>
                <a:lnTo>
                  <a:pt x="472" y="392"/>
                </a:lnTo>
                <a:lnTo>
                  <a:pt x="336" y="360"/>
                </a:lnTo>
                <a:lnTo>
                  <a:pt x="320" y="360"/>
                </a:lnTo>
                <a:lnTo>
                  <a:pt x="296" y="360"/>
                </a:lnTo>
                <a:lnTo>
                  <a:pt x="288" y="360"/>
                </a:lnTo>
                <a:lnTo>
                  <a:pt x="288" y="352"/>
                </a:lnTo>
                <a:lnTo>
                  <a:pt x="280" y="360"/>
                </a:lnTo>
                <a:lnTo>
                  <a:pt x="256" y="360"/>
                </a:lnTo>
                <a:lnTo>
                  <a:pt x="240" y="368"/>
                </a:lnTo>
                <a:lnTo>
                  <a:pt x="216" y="368"/>
                </a:lnTo>
                <a:lnTo>
                  <a:pt x="216" y="360"/>
                </a:lnTo>
                <a:lnTo>
                  <a:pt x="208" y="360"/>
                </a:lnTo>
                <a:lnTo>
                  <a:pt x="200" y="360"/>
                </a:lnTo>
                <a:lnTo>
                  <a:pt x="192" y="360"/>
                </a:lnTo>
                <a:lnTo>
                  <a:pt x="184" y="360"/>
                </a:lnTo>
                <a:lnTo>
                  <a:pt x="176" y="360"/>
                </a:lnTo>
                <a:lnTo>
                  <a:pt x="168" y="352"/>
                </a:lnTo>
                <a:lnTo>
                  <a:pt x="152" y="336"/>
                </a:lnTo>
                <a:lnTo>
                  <a:pt x="136" y="336"/>
                </a:lnTo>
                <a:lnTo>
                  <a:pt x="128" y="344"/>
                </a:lnTo>
                <a:lnTo>
                  <a:pt x="112" y="344"/>
                </a:lnTo>
                <a:lnTo>
                  <a:pt x="88" y="344"/>
                </a:lnTo>
                <a:lnTo>
                  <a:pt x="80" y="336"/>
                </a:lnTo>
                <a:lnTo>
                  <a:pt x="72" y="328"/>
                </a:lnTo>
                <a:lnTo>
                  <a:pt x="64" y="320"/>
                </a:lnTo>
                <a:lnTo>
                  <a:pt x="64" y="312"/>
                </a:lnTo>
                <a:lnTo>
                  <a:pt x="72" y="304"/>
                </a:lnTo>
                <a:lnTo>
                  <a:pt x="72" y="288"/>
                </a:lnTo>
                <a:lnTo>
                  <a:pt x="64" y="272"/>
                </a:lnTo>
                <a:lnTo>
                  <a:pt x="48" y="264"/>
                </a:lnTo>
                <a:lnTo>
                  <a:pt x="40" y="264"/>
                </a:lnTo>
                <a:lnTo>
                  <a:pt x="40" y="248"/>
                </a:lnTo>
                <a:lnTo>
                  <a:pt x="32" y="248"/>
                </a:lnTo>
                <a:lnTo>
                  <a:pt x="24" y="248"/>
                </a:lnTo>
                <a:lnTo>
                  <a:pt x="16" y="248"/>
                </a:lnTo>
                <a:lnTo>
                  <a:pt x="16" y="240"/>
                </a:lnTo>
                <a:lnTo>
                  <a:pt x="16" y="248"/>
                </a:lnTo>
                <a:lnTo>
                  <a:pt x="8" y="240"/>
                </a:lnTo>
                <a:lnTo>
                  <a:pt x="0" y="240"/>
                </a:lnTo>
                <a:lnTo>
                  <a:pt x="0" y="232"/>
                </a:lnTo>
                <a:lnTo>
                  <a:pt x="0" y="224"/>
                </a:lnTo>
                <a:lnTo>
                  <a:pt x="8" y="208"/>
                </a:lnTo>
                <a:lnTo>
                  <a:pt x="8" y="224"/>
                </a:lnTo>
                <a:lnTo>
                  <a:pt x="8" y="232"/>
                </a:lnTo>
                <a:lnTo>
                  <a:pt x="8" y="224"/>
                </a:lnTo>
                <a:lnTo>
                  <a:pt x="16" y="216"/>
                </a:lnTo>
                <a:lnTo>
                  <a:pt x="16" y="208"/>
                </a:lnTo>
                <a:lnTo>
                  <a:pt x="16" y="200"/>
                </a:lnTo>
                <a:lnTo>
                  <a:pt x="24" y="200"/>
                </a:lnTo>
                <a:lnTo>
                  <a:pt x="24" y="192"/>
                </a:lnTo>
                <a:lnTo>
                  <a:pt x="16" y="200"/>
                </a:lnTo>
                <a:lnTo>
                  <a:pt x="8" y="200"/>
                </a:lnTo>
                <a:lnTo>
                  <a:pt x="8" y="176"/>
                </a:lnTo>
                <a:lnTo>
                  <a:pt x="16" y="176"/>
                </a:lnTo>
                <a:lnTo>
                  <a:pt x="16" y="184"/>
                </a:lnTo>
                <a:lnTo>
                  <a:pt x="16" y="176"/>
                </a:lnTo>
                <a:lnTo>
                  <a:pt x="32" y="176"/>
                </a:lnTo>
                <a:lnTo>
                  <a:pt x="24" y="168"/>
                </a:lnTo>
                <a:lnTo>
                  <a:pt x="16" y="168"/>
                </a:lnTo>
                <a:lnTo>
                  <a:pt x="8" y="168"/>
                </a:lnTo>
                <a:lnTo>
                  <a:pt x="8" y="160"/>
                </a:lnTo>
                <a:lnTo>
                  <a:pt x="16" y="160"/>
                </a:lnTo>
                <a:lnTo>
                  <a:pt x="16" y="144"/>
                </a:lnTo>
                <a:lnTo>
                  <a:pt x="16" y="136"/>
                </a:lnTo>
                <a:lnTo>
                  <a:pt x="16" y="88"/>
                </a:lnTo>
                <a:lnTo>
                  <a:pt x="16" y="80"/>
                </a:lnTo>
                <a:lnTo>
                  <a:pt x="8" y="64"/>
                </a:lnTo>
                <a:lnTo>
                  <a:pt x="8" y="48"/>
                </a:lnTo>
                <a:lnTo>
                  <a:pt x="8" y="40"/>
                </a:lnTo>
                <a:lnTo>
                  <a:pt x="16" y="32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Freeform 1061">
            <a:extLst>
              <a:ext uri="{FF2B5EF4-FFF2-40B4-BE49-F238E27FC236}">
                <a16:creationId xmlns:a16="http://schemas.microsoft.com/office/drawing/2014/main" id="{414068D6-2950-4569-B270-F4DA96A49EFF}"/>
              </a:ext>
            </a:extLst>
          </p:cNvPr>
          <p:cNvSpPr>
            <a:spLocks/>
          </p:cNvSpPr>
          <p:nvPr/>
        </p:nvSpPr>
        <p:spPr bwMode="auto">
          <a:xfrm>
            <a:off x="1477963" y="1574800"/>
            <a:ext cx="1016000" cy="850900"/>
          </a:xfrm>
          <a:custGeom>
            <a:avLst/>
            <a:gdLst>
              <a:gd name="T0" fmla="*/ 2147483646 w 640"/>
              <a:gd name="T1" fmla="*/ 2147483646 h 536"/>
              <a:gd name="T2" fmla="*/ 2147483646 w 640"/>
              <a:gd name="T3" fmla="*/ 2147483646 h 536"/>
              <a:gd name="T4" fmla="*/ 2147483646 w 640"/>
              <a:gd name="T5" fmla="*/ 2147483646 h 536"/>
              <a:gd name="T6" fmla="*/ 2147483646 w 640"/>
              <a:gd name="T7" fmla="*/ 2147483646 h 536"/>
              <a:gd name="T8" fmla="*/ 2147483646 w 640"/>
              <a:gd name="T9" fmla="*/ 0 h 536"/>
              <a:gd name="T10" fmla="*/ 2147483646 w 640"/>
              <a:gd name="T11" fmla="*/ 2147483646 h 536"/>
              <a:gd name="T12" fmla="*/ 2147483646 w 640"/>
              <a:gd name="T13" fmla="*/ 0 h 536"/>
              <a:gd name="T14" fmla="*/ 2147483646 w 640"/>
              <a:gd name="T15" fmla="*/ 0 h 536"/>
              <a:gd name="T16" fmla="*/ 2147483646 w 640"/>
              <a:gd name="T17" fmla="*/ 2147483646 h 536"/>
              <a:gd name="T18" fmla="*/ 2147483646 w 640"/>
              <a:gd name="T19" fmla="*/ 2147483646 h 536"/>
              <a:gd name="T20" fmla="*/ 2147483646 w 640"/>
              <a:gd name="T21" fmla="*/ 2147483646 h 536"/>
              <a:gd name="T22" fmla="*/ 2147483646 w 640"/>
              <a:gd name="T23" fmla="*/ 2147483646 h 536"/>
              <a:gd name="T24" fmla="*/ 2147483646 w 640"/>
              <a:gd name="T25" fmla="*/ 2147483646 h 536"/>
              <a:gd name="T26" fmla="*/ 2147483646 w 640"/>
              <a:gd name="T27" fmla="*/ 2147483646 h 536"/>
              <a:gd name="T28" fmla="*/ 2147483646 w 640"/>
              <a:gd name="T29" fmla="*/ 2147483646 h 536"/>
              <a:gd name="T30" fmla="*/ 2147483646 w 640"/>
              <a:gd name="T31" fmla="*/ 2147483646 h 536"/>
              <a:gd name="T32" fmla="*/ 2147483646 w 640"/>
              <a:gd name="T33" fmla="*/ 2147483646 h 536"/>
              <a:gd name="T34" fmla="*/ 2147483646 w 640"/>
              <a:gd name="T35" fmla="*/ 2147483646 h 536"/>
              <a:gd name="T36" fmla="*/ 2147483646 w 640"/>
              <a:gd name="T37" fmla="*/ 2147483646 h 536"/>
              <a:gd name="T38" fmla="*/ 2147483646 w 640"/>
              <a:gd name="T39" fmla="*/ 2147483646 h 536"/>
              <a:gd name="T40" fmla="*/ 2147483646 w 640"/>
              <a:gd name="T41" fmla="*/ 2147483646 h 536"/>
              <a:gd name="T42" fmla="*/ 2147483646 w 640"/>
              <a:gd name="T43" fmla="*/ 2147483646 h 536"/>
              <a:gd name="T44" fmla="*/ 2147483646 w 640"/>
              <a:gd name="T45" fmla="*/ 2147483646 h 536"/>
              <a:gd name="T46" fmla="*/ 0 w 640"/>
              <a:gd name="T47" fmla="*/ 2147483646 h 536"/>
              <a:gd name="T48" fmla="*/ 2147483646 w 640"/>
              <a:gd name="T49" fmla="*/ 2147483646 h 536"/>
              <a:gd name="T50" fmla="*/ 2147483646 w 640"/>
              <a:gd name="T51" fmla="*/ 2147483646 h 536"/>
              <a:gd name="T52" fmla="*/ 2147483646 w 640"/>
              <a:gd name="T53" fmla="*/ 2147483646 h 536"/>
              <a:gd name="T54" fmla="*/ 2147483646 w 640"/>
              <a:gd name="T55" fmla="*/ 2147483646 h 536"/>
              <a:gd name="T56" fmla="*/ 2147483646 w 640"/>
              <a:gd name="T57" fmla="*/ 2147483646 h 536"/>
              <a:gd name="T58" fmla="*/ 2147483646 w 640"/>
              <a:gd name="T59" fmla="*/ 2147483646 h 536"/>
              <a:gd name="T60" fmla="*/ 2147483646 w 640"/>
              <a:gd name="T61" fmla="*/ 2147483646 h 536"/>
              <a:gd name="T62" fmla="*/ 2147483646 w 640"/>
              <a:gd name="T63" fmla="*/ 2147483646 h 536"/>
              <a:gd name="T64" fmla="*/ 2147483646 w 640"/>
              <a:gd name="T65" fmla="*/ 2147483646 h 536"/>
              <a:gd name="T66" fmla="*/ 2147483646 w 640"/>
              <a:gd name="T67" fmla="*/ 2147483646 h 536"/>
              <a:gd name="T68" fmla="*/ 2147483646 w 640"/>
              <a:gd name="T69" fmla="*/ 2147483646 h 536"/>
              <a:gd name="T70" fmla="*/ 2147483646 w 640"/>
              <a:gd name="T71" fmla="*/ 2147483646 h 536"/>
              <a:gd name="T72" fmla="*/ 2147483646 w 640"/>
              <a:gd name="T73" fmla="*/ 2147483646 h 536"/>
              <a:gd name="T74" fmla="*/ 2147483646 w 640"/>
              <a:gd name="T75" fmla="*/ 2147483646 h 536"/>
              <a:gd name="T76" fmla="*/ 2147483646 w 640"/>
              <a:gd name="T77" fmla="*/ 2147483646 h 536"/>
              <a:gd name="T78" fmla="*/ 2147483646 w 640"/>
              <a:gd name="T79" fmla="*/ 2147483646 h 536"/>
              <a:gd name="T80" fmla="*/ 2147483646 w 640"/>
              <a:gd name="T81" fmla="*/ 2147483646 h 536"/>
              <a:gd name="T82" fmla="*/ 2147483646 w 640"/>
              <a:gd name="T83" fmla="*/ 2147483646 h 536"/>
              <a:gd name="T84" fmla="*/ 2147483646 w 640"/>
              <a:gd name="T85" fmla="*/ 2147483646 h 536"/>
              <a:gd name="T86" fmla="*/ 2147483646 w 640"/>
              <a:gd name="T87" fmla="*/ 2147483646 h 536"/>
              <a:gd name="T88" fmla="*/ 2147483646 w 640"/>
              <a:gd name="T89" fmla="*/ 2147483646 h 536"/>
              <a:gd name="T90" fmla="*/ 2147483646 w 640"/>
              <a:gd name="T91" fmla="*/ 2147483646 h 536"/>
              <a:gd name="T92" fmla="*/ 2147483646 w 640"/>
              <a:gd name="T93" fmla="*/ 2147483646 h 536"/>
              <a:gd name="T94" fmla="*/ 2147483646 w 640"/>
              <a:gd name="T95" fmla="*/ 2147483646 h 536"/>
              <a:gd name="T96" fmla="*/ 2147483646 w 640"/>
              <a:gd name="T97" fmla="*/ 2147483646 h 536"/>
              <a:gd name="T98" fmla="*/ 2147483646 w 640"/>
              <a:gd name="T99" fmla="*/ 2147483646 h 536"/>
              <a:gd name="T100" fmla="*/ 2147483646 w 640"/>
              <a:gd name="T101" fmla="*/ 2147483646 h 536"/>
              <a:gd name="T102" fmla="*/ 2147483646 w 640"/>
              <a:gd name="T103" fmla="*/ 2147483646 h 536"/>
              <a:gd name="T104" fmla="*/ 2147483646 w 640"/>
              <a:gd name="T105" fmla="*/ 2147483646 h 536"/>
              <a:gd name="T106" fmla="*/ 2147483646 w 640"/>
              <a:gd name="T107" fmla="*/ 2147483646 h 536"/>
              <a:gd name="T108" fmla="*/ 2147483646 w 640"/>
              <a:gd name="T109" fmla="*/ 2147483646 h 536"/>
              <a:gd name="T110" fmla="*/ 2147483646 w 640"/>
              <a:gd name="T111" fmla="*/ 2147483646 h 536"/>
              <a:gd name="T112" fmla="*/ 2147483646 w 640"/>
              <a:gd name="T113" fmla="*/ 2147483646 h 536"/>
              <a:gd name="T114" fmla="*/ 2147483646 w 640"/>
              <a:gd name="T115" fmla="*/ 2147483646 h 536"/>
              <a:gd name="T116" fmla="*/ 2147483646 w 640"/>
              <a:gd name="T117" fmla="*/ 2147483646 h 536"/>
              <a:gd name="T118" fmla="*/ 2147483646 w 640"/>
              <a:gd name="T119" fmla="*/ 2147483646 h 536"/>
              <a:gd name="T120" fmla="*/ 2147483646 w 640"/>
              <a:gd name="T121" fmla="*/ 2147483646 h 536"/>
              <a:gd name="T122" fmla="*/ 2147483646 w 640"/>
              <a:gd name="T123" fmla="*/ 2147483646 h 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40" h="536">
                <a:moveTo>
                  <a:pt x="192" y="16"/>
                </a:moveTo>
                <a:lnTo>
                  <a:pt x="184" y="16"/>
                </a:lnTo>
                <a:lnTo>
                  <a:pt x="184" y="8"/>
                </a:lnTo>
                <a:lnTo>
                  <a:pt x="176" y="8"/>
                </a:lnTo>
                <a:lnTo>
                  <a:pt x="168" y="8"/>
                </a:lnTo>
                <a:lnTo>
                  <a:pt x="160" y="8"/>
                </a:lnTo>
                <a:lnTo>
                  <a:pt x="160" y="0"/>
                </a:lnTo>
                <a:lnTo>
                  <a:pt x="152" y="8"/>
                </a:lnTo>
                <a:lnTo>
                  <a:pt x="152" y="0"/>
                </a:lnTo>
                <a:lnTo>
                  <a:pt x="144" y="0"/>
                </a:lnTo>
                <a:lnTo>
                  <a:pt x="144" y="8"/>
                </a:lnTo>
                <a:lnTo>
                  <a:pt x="144" y="16"/>
                </a:lnTo>
                <a:lnTo>
                  <a:pt x="136" y="24"/>
                </a:lnTo>
                <a:lnTo>
                  <a:pt x="136" y="32"/>
                </a:lnTo>
                <a:lnTo>
                  <a:pt x="128" y="48"/>
                </a:lnTo>
                <a:lnTo>
                  <a:pt x="136" y="56"/>
                </a:lnTo>
                <a:lnTo>
                  <a:pt x="128" y="72"/>
                </a:lnTo>
                <a:lnTo>
                  <a:pt x="112" y="112"/>
                </a:lnTo>
                <a:lnTo>
                  <a:pt x="96" y="136"/>
                </a:lnTo>
                <a:lnTo>
                  <a:pt x="80" y="176"/>
                </a:lnTo>
                <a:lnTo>
                  <a:pt x="64" y="224"/>
                </a:lnTo>
                <a:lnTo>
                  <a:pt x="40" y="264"/>
                </a:lnTo>
                <a:lnTo>
                  <a:pt x="32" y="272"/>
                </a:lnTo>
                <a:lnTo>
                  <a:pt x="24" y="288"/>
                </a:lnTo>
                <a:lnTo>
                  <a:pt x="8" y="312"/>
                </a:lnTo>
                <a:lnTo>
                  <a:pt x="8" y="320"/>
                </a:lnTo>
                <a:lnTo>
                  <a:pt x="8" y="336"/>
                </a:lnTo>
                <a:lnTo>
                  <a:pt x="8" y="344"/>
                </a:lnTo>
                <a:lnTo>
                  <a:pt x="8" y="352"/>
                </a:lnTo>
                <a:lnTo>
                  <a:pt x="0" y="368"/>
                </a:lnTo>
                <a:lnTo>
                  <a:pt x="0" y="384"/>
                </a:lnTo>
                <a:lnTo>
                  <a:pt x="0" y="392"/>
                </a:lnTo>
                <a:lnTo>
                  <a:pt x="8" y="400"/>
                </a:lnTo>
                <a:lnTo>
                  <a:pt x="24" y="416"/>
                </a:lnTo>
                <a:lnTo>
                  <a:pt x="280" y="480"/>
                </a:lnTo>
                <a:lnTo>
                  <a:pt x="392" y="504"/>
                </a:lnTo>
                <a:lnTo>
                  <a:pt x="480" y="528"/>
                </a:lnTo>
                <a:lnTo>
                  <a:pt x="520" y="536"/>
                </a:lnTo>
                <a:lnTo>
                  <a:pt x="560" y="384"/>
                </a:lnTo>
                <a:lnTo>
                  <a:pt x="560" y="368"/>
                </a:lnTo>
                <a:lnTo>
                  <a:pt x="576" y="344"/>
                </a:lnTo>
                <a:lnTo>
                  <a:pt x="576" y="336"/>
                </a:lnTo>
                <a:lnTo>
                  <a:pt x="576" y="328"/>
                </a:lnTo>
                <a:lnTo>
                  <a:pt x="576" y="320"/>
                </a:lnTo>
                <a:lnTo>
                  <a:pt x="560" y="312"/>
                </a:lnTo>
                <a:lnTo>
                  <a:pt x="560" y="304"/>
                </a:lnTo>
                <a:lnTo>
                  <a:pt x="568" y="296"/>
                </a:lnTo>
                <a:lnTo>
                  <a:pt x="568" y="280"/>
                </a:lnTo>
                <a:lnTo>
                  <a:pt x="592" y="256"/>
                </a:lnTo>
                <a:lnTo>
                  <a:pt x="600" y="248"/>
                </a:lnTo>
                <a:lnTo>
                  <a:pt x="600" y="240"/>
                </a:lnTo>
                <a:lnTo>
                  <a:pt x="640" y="192"/>
                </a:lnTo>
                <a:lnTo>
                  <a:pt x="640" y="184"/>
                </a:lnTo>
                <a:lnTo>
                  <a:pt x="640" y="176"/>
                </a:lnTo>
                <a:lnTo>
                  <a:pt x="632" y="168"/>
                </a:lnTo>
                <a:lnTo>
                  <a:pt x="616" y="144"/>
                </a:lnTo>
                <a:lnTo>
                  <a:pt x="480" y="112"/>
                </a:lnTo>
                <a:lnTo>
                  <a:pt x="464" y="112"/>
                </a:lnTo>
                <a:lnTo>
                  <a:pt x="440" y="112"/>
                </a:lnTo>
                <a:lnTo>
                  <a:pt x="432" y="112"/>
                </a:lnTo>
                <a:lnTo>
                  <a:pt x="432" y="104"/>
                </a:lnTo>
                <a:lnTo>
                  <a:pt x="424" y="112"/>
                </a:lnTo>
                <a:lnTo>
                  <a:pt x="400" y="112"/>
                </a:lnTo>
                <a:lnTo>
                  <a:pt x="384" y="120"/>
                </a:lnTo>
                <a:lnTo>
                  <a:pt x="360" y="120"/>
                </a:lnTo>
                <a:lnTo>
                  <a:pt x="360" y="112"/>
                </a:lnTo>
                <a:lnTo>
                  <a:pt x="352" y="112"/>
                </a:lnTo>
                <a:lnTo>
                  <a:pt x="344" y="112"/>
                </a:lnTo>
                <a:lnTo>
                  <a:pt x="336" y="112"/>
                </a:lnTo>
                <a:lnTo>
                  <a:pt x="328" y="112"/>
                </a:lnTo>
                <a:lnTo>
                  <a:pt x="320" y="112"/>
                </a:lnTo>
                <a:lnTo>
                  <a:pt x="312" y="104"/>
                </a:lnTo>
                <a:lnTo>
                  <a:pt x="296" y="88"/>
                </a:lnTo>
                <a:lnTo>
                  <a:pt x="280" y="88"/>
                </a:lnTo>
                <a:lnTo>
                  <a:pt x="272" y="96"/>
                </a:lnTo>
                <a:lnTo>
                  <a:pt x="256" y="96"/>
                </a:lnTo>
                <a:lnTo>
                  <a:pt x="232" y="96"/>
                </a:lnTo>
                <a:lnTo>
                  <a:pt x="224" y="88"/>
                </a:lnTo>
                <a:lnTo>
                  <a:pt x="216" y="80"/>
                </a:lnTo>
                <a:lnTo>
                  <a:pt x="208" y="72"/>
                </a:lnTo>
                <a:lnTo>
                  <a:pt x="208" y="64"/>
                </a:lnTo>
                <a:lnTo>
                  <a:pt x="216" y="56"/>
                </a:lnTo>
                <a:lnTo>
                  <a:pt x="216" y="40"/>
                </a:lnTo>
                <a:lnTo>
                  <a:pt x="208" y="24"/>
                </a:lnTo>
                <a:lnTo>
                  <a:pt x="192" y="16"/>
                </a:lnTo>
                <a:lnTo>
                  <a:pt x="184" y="16"/>
                </a:lnTo>
                <a:lnTo>
                  <a:pt x="192" y="16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18" name="Freeform 1062">
            <a:extLst>
              <a:ext uri="{FF2B5EF4-FFF2-40B4-BE49-F238E27FC236}">
                <a16:creationId xmlns:a16="http://schemas.microsoft.com/office/drawing/2014/main" id="{443E1969-3970-49CE-9960-22B6CBC7C538}"/>
              </a:ext>
            </a:extLst>
          </p:cNvPr>
          <p:cNvSpPr>
            <a:spLocks/>
          </p:cNvSpPr>
          <p:nvPr/>
        </p:nvSpPr>
        <p:spPr bwMode="auto">
          <a:xfrm>
            <a:off x="1389063" y="2209800"/>
            <a:ext cx="1016000" cy="1752600"/>
          </a:xfrm>
          <a:custGeom>
            <a:avLst/>
            <a:gdLst>
              <a:gd name="T0" fmla="*/ 2147483646 w 640"/>
              <a:gd name="T1" fmla="*/ 2147483646 h 1104"/>
              <a:gd name="T2" fmla="*/ 2147483646 w 640"/>
              <a:gd name="T3" fmla="*/ 2147483646 h 1104"/>
              <a:gd name="T4" fmla="*/ 2147483646 w 640"/>
              <a:gd name="T5" fmla="*/ 2147483646 h 1104"/>
              <a:gd name="T6" fmla="*/ 2147483646 w 640"/>
              <a:gd name="T7" fmla="*/ 2147483646 h 1104"/>
              <a:gd name="T8" fmla="*/ 2147483646 w 640"/>
              <a:gd name="T9" fmla="*/ 2147483646 h 1104"/>
              <a:gd name="T10" fmla="*/ 2147483646 w 640"/>
              <a:gd name="T11" fmla="*/ 2147483646 h 1104"/>
              <a:gd name="T12" fmla="*/ 2147483646 w 640"/>
              <a:gd name="T13" fmla="*/ 2147483646 h 1104"/>
              <a:gd name="T14" fmla="*/ 2147483646 w 640"/>
              <a:gd name="T15" fmla="*/ 2147483646 h 1104"/>
              <a:gd name="T16" fmla="*/ 2147483646 w 640"/>
              <a:gd name="T17" fmla="*/ 2147483646 h 1104"/>
              <a:gd name="T18" fmla="*/ 2147483646 w 640"/>
              <a:gd name="T19" fmla="*/ 2147483646 h 1104"/>
              <a:gd name="T20" fmla="*/ 2147483646 w 640"/>
              <a:gd name="T21" fmla="*/ 2147483646 h 1104"/>
              <a:gd name="T22" fmla="*/ 2147483646 w 640"/>
              <a:gd name="T23" fmla="*/ 2147483646 h 1104"/>
              <a:gd name="T24" fmla="*/ 2147483646 w 640"/>
              <a:gd name="T25" fmla="*/ 2147483646 h 1104"/>
              <a:gd name="T26" fmla="*/ 2147483646 w 640"/>
              <a:gd name="T27" fmla="*/ 2147483646 h 1104"/>
              <a:gd name="T28" fmla="*/ 2147483646 w 640"/>
              <a:gd name="T29" fmla="*/ 2147483646 h 1104"/>
              <a:gd name="T30" fmla="*/ 2147483646 w 640"/>
              <a:gd name="T31" fmla="*/ 2147483646 h 1104"/>
              <a:gd name="T32" fmla="*/ 2147483646 w 640"/>
              <a:gd name="T33" fmla="*/ 2147483646 h 1104"/>
              <a:gd name="T34" fmla="*/ 2147483646 w 640"/>
              <a:gd name="T35" fmla="*/ 2147483646 h 1104"/>
              <a:gd name="T36" fmla="*/ 2147483646 w 640"/>
              <a:gd name="T37" fmla="*/ 2147483646 h 1104"/>
              <a:gd name="T38" fmla="*/ 2147483646 w 640"/>
              <a:gd name="T39" fmla="*/ 2147483646 h 1104"/>
              <a:gd name="T40" fmla="*/ 2147483646 w 640"/>
              <a:gd name="T41" fmla="*/ 2147483646 h 1104"/>
              <a:gd name="T42" fmla="*/ 2147483646 w 640"/>
              <a:gd name="T43" fmla="*/ 2147483646 h 1104"/>
              <a:gd name="T44" fmla="*/ 2147483646 w 640"/>
              <a:gd name="T45" fmla="*/ 2147483646 h 1104"/>
              <a:gd name="T46" fmla="*/ 2147483646 w 640"/>
              <a:gd name="T47" fmla="*/ 2147483646 h 1104"/>
              <a:gd name="T48" fmla="*/ 2147483646 w 640"/>
              <a:gd name="T49" fmla="*/ 2147483646 h 1104"/>
              <a:gd name="T50" fmla="*/ 2147483646 w 640"/>
              <a:gd name="T51" fmla="*/ 2147483646 h 1104"/>
              <a:gd name="T52" fmla="*/ 2147483646 w 640"/>
              <a:gd name="T53" fmla="*/ 2147483646 h 1104"/>
              <a:gd name="T54" fmla="*/ 2147483646 w 640"/>
              <a:gd name="T55" fmla="*/ 2147483646 h 1104"/>
              <a:gd name="T56" fmla="*/ 2147483646 w 640"/>
              <a:gd name="T57" fmla="*/ 2147483646 h 1104"/>
              <a:gd name="T58" fmla="*/ 2147483646 w 640"/>
              <a:gd name="T59" fmla="*/ 2147483646 h 1104"/>
              <a:gd name="T60" fmla="*/ 2147483646 w 640"/>
              <a:gd name="T61" fmla="*/ 2147483646 h 1104"/>
              <a:gd name="T62" fmla="*/ 2147483646 w 640"/>
              <a:gd name="T63" fmla="*/ 2147483646 h 1104"/>
              <a:gd name="T64" fmla="*/ 2147483646 w 640"/>
              <a:gd name="T65" fmla="*/ 2147483646 h 1104"/>
              <a:gd name="T66" fmla="*/ 2147483646 w 640"/>
              <a:gd name="T67" fmla="*/ 2147483646 h 1104"/>
              <a:gd name="T68" fmla="*/ 2147483646 w 640"/>
              <a:gd name="T69" fmla="*/ 2147483646 h 1104"/>
              <a:gd name="T70" fmla="*/ 2147483646 w 640"/>
              <a:gd name="T71" fmla="*/ 2147483646 h 1104"/>
              <a:gd name="T72" fmla="*/ 2147483646 w 640"/>
              <a:gd name="T73" fmla="*/ 2147483646 h 1104"/>
              <a:gd name="T74" fmla="*/ 2147483646 w 640"/>
              <a:gd name="T75" fmla="*/ 2147483646 h 1104"/>
              <a:gd name="T76" fmla="*/ 2147483646 w 640"/>
              <a:gd name="T77" fmla="*/ 2147483646 h 1104"/>
              <a:gd name="T78" fmla="*/ 2147483646 w 640"/>
              <a:gd name="T79" fmla="*/ 2147483646 h 1104"/>
              <a:gd name="T80" fmla="*/ 2147483646 w 640"/>
              <a:gd name="T81" fmla="*/ 2147483646 h 1104"/>
              <a:gd name="T82" fmla="*/ 2147483646 w 640"/>
              <a:gd name="T83" fmla="*/ 2147483646 h 1104"/>
              <a:gd name="T84" fmla="*/ 2147483646 w 640"/>
              <a:gd name="T85" fmla="*/ 2147483646 h 1104"/>
              <a:gd name="T86" fmla="*/ 2147483646 w 640"/>
              <a:gd name="T87" fmla="*/ 2147483646 h 1104"/>
              <a:gd name="T88" fmla="*/ 2147483646 w 640"/>
              <a:gd name="T89" fmla="*/ 2147483646 h 1104"/>
              <a:gd name="T90" fmla="*/ 2147483646 w 640"/>
              <a:gd name="T91" fmla="*/ 2147483646 h 1104"/>
              <a:gd name="T92" fmla="*/ 2147483646 w 640"/>
              <a:gd name="T93" fmla="*/ 2147483646 h 1104"/>
              <a:gd name="T94" fmla="*/ 2147483646 w 640"/>
              <a:gd name="T95" fmla="*/ 2147483646 h 1104"/>
              <a:gd name="T96" fmla="*/ 2147483646 w 640"/>
              <a:gd name="T97" fmla="*/ 2147483646 h 1104"/>
              <a:gd name="T98" fmla="*/ 2147483646 w 640"/>
              <a:gd name="T99" fmla="*/ 2147483646 h 1104"/>
              <a:gd name="T100" fmla="*/ 2147483646 w 640"/>
              <a:gd name="T101" fmla="*/ 2147483646 h 1104"/>
              <a:gd name="T102" fmla="*/ 2147483646 w 640"/>
              <a:gd name="T103" fmla="*/ 2147483646 h 1104"/>
              <a:gd name="T104" fmla="*/ 2147483646 w 640"/>
              <a:gd name="T105" fmla="*/ 2147483646 h 1104"/>
              <a:gd name="T106" fmla="*/ 2147483646 w 640"/>
              <a:gd name="T107" fmla="*/ 2147483646 h 1104"/>
              <a:gd name="T108" fmla="*/ 2147483646 w 640"/>
              <a:gd name="T109" fmla="*/ 2147483646 h 1104"/>
              <a:gd name="T110" fmla="*/ 2147483646 w 640"/>
              <a:gd name="T111" fmla="*/ 2147483646 h 11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0" h="1104">
                <a:moveTo>
                  <a:pt x="80" y="16"/>
                </a:moveTo>
                <a:lnTo>
                  <a:pt x="336" y="80"/>
                </a:lnTo>
                <a:lnTo>
                  <a:pt x="368" y="88"/>
                </a:lnTo>
                <a:lnTo>
                  <a:pt x="288" y="384"/>
                </a:lnTo>
                <a:lnTo>
                  <a:pt x="616" y="872"/>
                </a:lnTo>
                <a:lnTo>
                  <a:pt x="616" y="888"/>
                </a:lnTo>
                <a:lnTo>
                  <a:pt x="616" y="896"/>
                </a:lnTo>
                <a:lnTo>
                  <a:pt x="632" y="920"/>
                </a:lnTo>
                <a:lnTo>
                  <a:pt x="632" y="936"/>
                </a:lnTo>
                <a:lnTo>
                  <a:pt x="640" y="952"/>
                </a:lnTo>
                <a:lnTo>
                  <a:pt x="640" y="960"/>
                </a:lnTo>
                <a:lnTo>
                  <a:pt x="640" y="968"/>
                </a:lnTo>
                <a:lnTo>
                  <a:pt x="624" y="968"/>
                </a:lnTo>
                <a:lnTo>
                  <a:pt x="600" y="976"/>
                </a:lnTo>
                <a:lnTo>
                  <a:pt x="600" y="992"/>
                </a:lnTo>
                <a:lnTo>
                  <a:pt x="600" y="1000"/>
                </a:lnTo>
                <a:lnTo>
                  <a:pt x="600" y="1008"/>
                </a:lnTo>
                <a:lnTo>
                  <a:pt x="600" y="1024"/>
                </a:lnTo>
                <a:lnTo>
                  <a:pt x="592" y="1032"/>
                </a:lnTo>
                <a:lnTo>
                  <a:pt x="576" y="1040"/>
                </a:lnTo>
                <a:lnTo>
                  <a:pt x="576" y="1048"/>
                </a:lnTo>
                <a:lnTo>
                  <a:pt x="576" y="1056"/>
                </a:lnTo>
                <a:lnTo>
                  <a:pt x="576" y="1072"/>
                </a:lnTo>
                <a:lnTo>
                  <a:pt x="584" y="1080"/>
                </a:lnTo>
                <a:lnTo>
                  <a:pt x="584" y="1104"/>
                </a:lnTo>
                <a:lnTo>
                  <a:pt x="576" y="1104"/>
                </a:lnTo>
                <a:lnTo>
                  <a:pt x="568" y="1104"/>
                </a:lnTo>
                <a:lnTo>
                  <a:pt x="368" y="1080"/>
                </a:lnTo>
                <a:lnTo>
                  <a:pt x="360" y="1072"/>
                </a:lnTo>
                <a:lnTo>
                  <a:pt x="368" y="1072"/>
                </a:lnTo>
                <a:lnTo>
                  <a:pt x="368" y="1064"/>
                </a:lnTo>
                <a:lnTo>
                  <a:pt x="360" y="1064"/>
                </a:lnTo>
                <a:lnTo>
                  <a:pt x="352" y="1064"/>
                </a:lnTo>
                <a:lnTo>
                  <a:pt x="352" y="1048"/>
                </a:lnTo>
                <a:lnTo>
                  <a:pt x="360" y="1048"/>
                </a:lnTo>
                <a:lnTo>
                  <a:pt x="360" y="1040"/>
                </a:lnTo>
                <a:lnTo>
                  <a:pt x="360" y="1016"/>
                </a:lnTo>
                <a:lnTo>
                  <a:pt x="352" y="1000"/>
                </a:lnTo>
                <a:lnTo>
                  <a:pt x="344" y="992"/>
                </a:lnTo>
                <a:lnTo>
                  <a:pt x="328" y="968"/>
                </a:lnTo>
                <a:lnTo>
                  <a:pt x="312" y="944"/>
                </a:lnTo>
                <a:lnTo>
                  <a:pt x="304" y="936"/>
                </a:lnTo>
                <a:lnTo>
                  <a:pt x="296" y="936"/>
                </a:lnTo>
                <a:lnTo>
                  <a:pt x="296" y="944"/>
                </a:lnTo>
                <a:lnTo>
                  <a:pt x="288" y="936"/>
                </a:lnTo>
                <a:lnTo>
                  <a:pt x="288" y="928"/>
                </a:lnTo>
                <a:lnTo>
                  <a:pt x="288" y="920"/>
                </a:lnTo>
                <a:lnTo>
                  <a:pt x="288" y="912"/>
                </a:lnTo>
                <a:lnTo>
                  <a:pt x="280" y="904"/>
                </a:lnTo>
                <a:lnTo>
                  <a:pt x="264" y="904"/>
                </a:lnTo>
                <a:lnTo>
                  <a:pt x="256" y="904"/>
                </a:lnTo>
                <a:lnTo>
                  <a:pt x="248" y="896"/>
                </a:lnTo>
                <a:lnTo>
                  <a:pt x="232" y="880"/>
                </a:lnTo>
                <a:lnTo>
                  <a:pt x="232" y="872"/>
                </a:lnTo>
                <a:lnTo>
                  <a:pt x="224" y="856"/>
                </a:lnTo>
                <a:lnTo>
                  <a:pt x="208" y="848"/>
                </a:lnTo>
                <a:lnTo>
                  <a:pt x="200" y="848"/>
                </a:lnTo>
                <a:lnTo>
                  <a:pt x="192" y="848"/>
                </a:lnTo>
                <a:lnTo>
                  <a:pt x="192" y="840"/>
                </a:lnTo>
                <a:lnTo>
                  <a:pt x="184" y="840"/>
                </a:lnTo>
                <a:lnTo>
                  <a:pt x="176" y="832"/>
                </a:lnTo>
                <a:lnTo>
                  <a:pt x="160" y="824"/>
                </a:lnTo>
                <a:lnTo>
                  <a:pt x="144" y="824"/>
                </a:lnTo>
                <a:lnTo>
                  <a:pt x="136" y="824"/>
                </a:lnTo>
                <a:lnTo>
                  <a:pt x="136" y="816"/>
                </a:lnTo>
                <a:lnTo>
                  <a:pt x="128" y="816"/>
                </a:lnTo>
                <a:lnTo>
                  <a:pt x="128" y="808"/>
                </a:lnTo>
                <a:lnTo>
                  <a:pt x="136" y="800"/>
                </a:lnTo>
                <a:lnTo>
                  <a:pt x="136" y="792"/>
                </a:lnTo>
                <a:lnTo>
                  <a:pt x="136" y="784"/>
                </a:lnTo>
                <a:lnTo>
                  <a:pt x="136" y="768"/>
                </a:lnTo>
                <a:lnTo>
                  <a:pt x="144" y="760"/>
                </a:lnTo>
                <a:lnTo>
                  <a:pt x="144" y="744"/>
                </a:lnTo>
                <a:lnTo>
                  <a:pt x="136" y="744"/>
                </a:lnTo>
                <a:lnTo>
                  <a:pt x="128" y="736"/>
                </a:lnTo>
                <a:lnTo>
                  <a:pt x="136" y="728"/>
                </a:lnTo>
                <a:lnTo>
                  <a:pt x="136" y="712"/>
                </a:lnTo>
                <a:lnTo>
                  <a:pt x="128" y="712"/>
                </a:lnTo>
                <a:lnTo>
                  <a:pt x="112" y="696"/>
                </a:lnTo>
                <a:lnTo>
                  <a:pt x="104" y="688"/>
                </a:lnTo>
                <a:lnTo>
                  <a:pt x="104" y="672"/>
                </a:lnTo>
                <a:lnTo>
                  <a:pt x="96" y="656"/>
                </a:lnTo>
                <a:lnTo>
                  <a:pt x="96" y="648"/>
                </a:lnTo>
                <a:lnTo>
                  <a:pt x="88" y="640"/>
                </a:lnTo>
                <a:lnTo>
                  <a:pt x="96" y="640"/>
                </a:lnTo>
                <a:lnTo>
                  <a:pt x="96" y="632"/>
                </a:lnTo>
                <a:lnTo>
                  <a:pt x="80" y="616"/>
                </a:lnTo>
                <a:lnTo>
                  <a:pt x="72" y="616"/>
                </a:lnTo>
                <a:lnTo>
                  <a:pt x="72" y="608"/>
                </a:lnTo>
                <a:lnTo>
                  <a:pt x="80" y="608"/>
                </a:lnTo>
                <a:lnTo>
                  <a:pt x="72" y="592"/>
                </a:lnTo>
                <a:lnTo>
                  <a:pt x="80" y="584"/>
                </a:lnTo>
                <a:lnTo>
                  <a:pt x="80" y="576"/>
                </a:lnTo>
                <a:lnTo>
                  <a:pt x="80" y="584"/>
                </a:lnTo>
                <a:lnTo>
                  <a:pt x="88" y="584"/>
                </a:lnTo>
                <a:lnTo>
                  <a:pt x="96" y="568"/>
                </a:lnTo>
                <a:lnTo>
                  <a:pt x="96" y="544"/>
                </a:lnTo>
                <a:lnTo>
                  <a:pt x="88" y="544"/>
                </a:lnTo>
                <a:lnTo>
                  <a:pt x="80" y="544"/>
                </a:lnTo>
                <a:lnTo>
                  <a:pt x="64" y="520"/>
                </a:lnTo>
                <a:lnTo>
                  <a:pt x="64" y="512"/>
                </a:lnTo>
                <a:lnTo>
                  <a:pt x="64" y="504"/>
                </a:lnTo>
                <a:lnTo>
                  <a:pt x="64" y="496"/>
                </a:lnTo>
                <a:lnTo>
                  <a:pt x="64" y="488"/>
                </a:lnTo>
                <a:lnTo>
                  <a:pt x="64" y="480"/>
                </a:lnTo>
                <a:lnTo>
                  <a:pt x="64" y="472"/>
                </a:lnTo>
                <a:lnTo>
                  <a:pt x="64" y="456"/>
                </a:lnTo>
                <a:lnTo>
                  <a:pt x="72" y="456"/>
                </a:lnTo>
                <a:lnTo>
                  <a:pt x="80" y="456"/>
                </a:lnTo>
                <a:lnTo>
                  <a:pt x="80" y="464"/>
                </a:lnTo>
                <a:lnTo>
                  <a:pt x="72" y="464"/>
                </a:lnTo>
                <a:lnTo>
                  <a:pt x="72" y="472"/>
                </a:lnTo>
                <a:lnTo>
                  <a:pt x="80" y="480"/>
                </a:lnTo>
                <a:lnTo>
                  <a:pt x="80" y="488"/>
                </a:lnTo>
                <a:lnTo>
                  <a:pt x="96" y="496"/>
                </a:lnTo>
                <a:lnTo>
                  <a:pt x="96" y="488"/>
                </a:lnTo>
                <a:lnTo>
                  <a:pt x="88" y="480"/>
                </a:lnTo>
                <a:lnTo>
                  <a:pt x="88" y="472"/>
                </a:lnTo>
                <a:lnTo>
                  <a:pt x="88" y="464"/>
                </a:lnTo>
                <a:lnTo>
                  <a:pt x="88" y="456"/>
                </a:lnTo>
                <a:lnTo>
                  <a:pt x="80" y="448"/>
                </a:lnTo>
                <a:lnTo>
                  <a:pt x="80" y="440"/>
                </a:lnTo>
                <a:lnTo>
                  <a:pt x="88" y="440"/>
                </a:lnTo>
                <a:lnTo>
                  <a:pt x="96" y="432"/>
                </a:lnTo>
                <a:lnTo>
                  <a:pt x="104" y="440"/>
                </a:lnTo>
                <a:lnTo>
                  <a:pt x="120" y="440"/>
                </a:lnTo>
                <a:lnTo>
                  <a:pt x="128" y="440"/>
                </a:lnTo>
                <a:lnTo>
                  <a:pt x="120" y="432"/>
                </a:lnTo>
                <a:lnTo>
                  <a:pt x="112" y="432"/>
                </a:lnTo>
                <a:lnTo>
                  <a:pt x="104" y="432"/>
                </a:lnTo>
                <a:lnTo>
                  <a:pt x="96" y="432"/>
                </a:lnTo>
                <a:lnTo>
                  <a:pt x="96" y="424"/>
                </a:lnTo>
                <a:lnTo>
                  <a:pt x="88" y="416"/>
                </a:lnTo>
                <a:lnTo>
                  <a:pt x="80" y="424"/>
                </a:lnTo>
                <a:lnTo>
                  <a:pt x="72" y="432"/>
                </a:lnTo>
                <a:lnTo>
                  <a:pt x="72" y="448"/>
                </a:lnTo>
                <a:lnTo>
                  <a:pt x="64" y="448"/>
                </a:lnTo>
                <a:lnTo>
                  <a:pt x="64" y="440"/>
                </a:lnTo>
                <a:lnTo>
                  <a:pt x="56" y="440"/>
                </a:lnTo>
                <a:lnTo>
                  <a:pt x="56" y="432"/>
                </a:lnTo>
                <a:lnTo>
                  <a:pt x="48" y="416"/>
                </a:lnTo>
                <a:lnTo>
                  <a:pt x="40" y="424"/>
                </a:lnTo>
                <a:lnTo>
                  <a:pt x="40" y="416"/>
                </a:lnTo>
                <a:lnTo>
                  <a:pt x="40" y="408"/>
                </a:lnTo>
                <a:lnTo>
                  <a:pt x="48" y="408"/>
                </a:lnTo>
                <a:lnTo>
                  <a:pt x="48" y="400"/>
                </a:lnTo>
                <a:lnTo>
                  <a:pt x="40" y="392"/>
                </a:lnTo>
                <a:lnTo>
                  <a:pt x="40" y="376"/>
                </a:lnTo>
                <a:lnTo>
                  <a:pt x="32" y="368"/>
                </a:lnTo>
                <a:lnTo>
                  <a:pt x="24" y="352"/>
                </a:lnTo>
                <a:lnTo>
                  <a:pt x="24" y="344"/>
                </a:lnTo>
                <a:lnTo>
                  <a:pt x="24" y="336"/>
                </a:lnTo>
                <a:lnTo>
                  <a:pt x="16" y="328"/>
                </a:lnTo>
                <a:lnTo>
                  <a:pt x="8" y="320"/>
                </a:lnTo>
                <a:lnTo>
                  <a:pt x="8" y="312"/>
                </a:lnTo>
                <a:lnTo>
                  <a:pt x="16" y="304"/>
                </a:lnTo>
                <a:lnTo>
                  <a:pt x="16" y="296"/>
                </a:lnTo>
                <a:lnTo>
                  <a:pt x="16" y="280"/>
                </a:lnTo>
                <a:lnTo>
                  <a:pt x="16" y="264"/>
                </a:lnTo>
                <a:lnTo>
                  <a:pt x="16" y="256"/>
                </a:lnTo>
                <a:lnTo>
                  <a:pt x="24" y="248"/>
                </a:lnTo>
                <a:lnTo>
                  <a:pt x="24" y="216"/>
                </a:lnTo>
                <a:lnTo>
                  <a:pt x="16" y="200"/>
                </a:lnTo>
                <a:lnTo>
                  <a:pt x="16" y="192"/>
                </a:lnTo>
                <a:lnTo>
                  <a:pt x="8" y="192"/>
                </a:lnTo>
                <a:lnTo>
                  <a:pt x="0" y="176"/>
                </a:lnTo>
                <a:lnTo>
                  <a:pt x="0" y="152"/>
                </a:lnTo>
                <a:lnTo>
                  <a:pt x="16" y="128"/>
                </a:lnTo>
                <a:lnTo>
                  <a:pt x="32" y="112"/>
                </a:lnTo>
                <a:lnTo>
                  <a:pt x="40" y="104"/>
                </a:lnTo>
                <a:lnTo>
                  <a:pt x="40" y="96"/>
                </a:lnTo>
                <a:lnTo>
                  <a:pt x="40" y="88"/>
                </a:lnTo>
                <a:lnTo>
                  <a:pt x="48" y="80"/>
                </a:lnTo>
                <a:lnTo>
                  <a:pt x="56" y="56"/>
                </a:lnTo>
                <a:lnTo>
                  <a:pt x="56" y="48"/>
                </a:lnTo>
                <a:lnTo>
                  <a:pt x="56" y="40"/>
                </a:lnTo>
                <a:lnTo>
                  <a:pt x="56" y="32"/>
                </a:lnTo>
                <a:lnTo>
                  <a:pt x="56" y="24"/>
                </a:lnTo>
                <a:lnTo>
                  <a:pt x="64" y="16"/>
                </a:lnTo>
                <a:lnTo>
                  <a:pt x="64" y="8"/>
                </a:lnTo>
                <a:lnTo>
                  <a:pt x="64" y="0"/>
                </a:lnTo>
                <a:lnTo>
                  <a:pt x="80" y="16"/>
                </a:lnTo>
                <a:close/>
              </a:path>
            </a:pathLst>
          </a:custGeom>
          <a:gradFill flip="none" rotWithShape="1">
            <a:gsLst>
              <a:gs pos="24000">
                <a:srgbClr val="428042"/>
              </a:gs>
              <a:gs pos="0">
                <a:srgbClr val="33CC33">
                  <a:lumMod val="82000"/>
                </a:srgbClr>
              </a:gs>
              <a:gs pos="33000">
                <a:schemeClr val="bg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077" name="Freeform 1063">
            <a:extLst>
              <a:ext uri="{FF2B5EF4-FFF2-40B4-BE49-F238E27FC236}">
                <a16:creationId xmlns:a16="http://schemas.microsoft.com/office/drawing/2014/main" id="{2E98DD1B-7525-4080-9A67-FEE249E57CAD}"/>
              </a:ext>
            </a:extLst>
          </p:cNvPr>
          <p:cNvSpPr>
            <a:spLocks/>
          </p:cNvSpPr>
          <p:nvPr/>
        </p:nvSpPr>
        <p:spPr bwMode="auto">
          <a:xfrm>
            <a:off x="1846263" y="2349500"/>
            <a:ext cx="812800" cy="1244600"/>
          </a:xfrm>
          <a:custGeom>
            <a:avLst/>
            <a:gdLst>
              <a:gd name="T0" fmla="*/ 0 w 512"/>
              <a:gd name="T1" fmla="*/ 2147483646 h 784"/>
              <a:gd name="T2" fmla="*/ 0 w 512"/>
              <a:gd name="T3" fmla="*/ 2147483646 h 784"/>
              <a:gd name="T4" fmla="*/ 2147483646 w 512"/>
              <a:gd name="T5" fmla="*/ 0 h 784"/>
              <a:gd name="T6" fmla="*/ 2147483646 w 512"/>
              <a:gd name="T7" fmla="*/ 0 h 784"/>
              <a:gd name="T8" fmla="*/ 2147483646 w 512"/>
              <a:gd name="T9" fmla="*/ 2147483646 h 784"/>
              <a:gd name="T10" fmla="*/ 2147483646 w 512"/>
              <a:gd name="T11" fmla="*/ 2147483646 h 784"/>
              <a:gd name="T12" fmla="*/ 2147483646 w 512"/>
              <a:gd name="T13" fmla="*/ 2147483646 h 784"/>
              <a:gd name="T14" fmla="*/ 2147483646 w 512"/>
              <a:gd name="T15" fmla="*/ 2147483646 h 784"/>
              <a:gd name="T16" fmla="*/ 2147483646 w 512"/>
              <a:gd name="T17" fmla="*/ 2147483646 h 784"/>
              <a:gd name="T18" fmla="*/ 2147483646 w 512"/>
              <a:gd name="T19" fmla="*/ 2147483646 h 784"/>
              <a:gd name="T20" fmla="*/ 2147483646 w 512"/>
              <a:gd name="T21" fmla="*/ 2147483646 h 784"/>
              <a:gd name="T22" fmla="*/ 2147483646 w 512"/>
              <a:gd name="T23" fmla="*/ 2147483646 h 784"/>
              <a:gd name="T24" fmla="*/ 2147483646 w 512"/>
              <a:gd name="T25" fmla="*/ 2147483646 h 784"/>
              <a:gd name="T26" fmla="*/ 2147483646 w 512"/>
              <a:gd name="T27" fmla="*/ 2147483646 h 784"/>
              <a:gd name="T28" fmla="*/ 2147483646 w 512"/>
              <a:gd name="T29" fmla="*/ 2147483646 h 784"/>
              <a:gd name="T30" fmla="*/ 2147483646 w 512"/>
              <a:gd name="T31" fmla="*/ 2147483646 h 784"/>
              <a:gd name="T32" fmla="*/ 2147483646 w 512"/>
              <a:gd name="T33" fmla="*/ 2147483646 h 784"/>
              <a:gd name="T34" fmla="*/ 2147483646 w 512"/>
              <a:gd name="T35" fmla="*/ 2147483646 h 784"/>
              <a:gd name="T36" fmla="*/ 2147483646 w 512"/>
              <a:gd name="T37" fmla="*/ 2147483646 h 784"/>
              <a:gd name="T38" fmla="*/ 2147483646 w 512"/>
              <a:gd name="T39" fmla="*/ 2147483646 h 784"/>
              <a:gd name="T40" fmla="*/ 2147483646 w 512"/>
              <a:gd name="T41" fmla="*/ 2147483646 h 784"/>
              <a:gd name="T42" fmla="*/ 2147483646 w 512"/>
              <a:gd name="T43" fmla="*/ 2147483646 h 784"/>
              <a:gd name="T44" fmla="*/ 2147483646 w 512"/>
              <a:gd name="T45" fmla="*/ 2147483646 h 784"/>
              <a:gd name="T46" fmla="*/ 2147483646 w 512"/>
              <a:gd name="T47" fmla="*/ 2147483646 h 784"/>
              <a:gd name="T48" fmla="*/ 2147483646 w 512"/>
              <a:gd name="T49" fmla="*/ 2147483646 h 784"/>
              <a:gd name="T50" fmla="*/ 2147483646 w 512"/>
              <a:gd name="T51" fmla="*/ 2147483646 h 784"/>
              <a:gd name="T52" fmla="*/ 2147483646 w 512"/>
              <a:gd name="T53" fmla="*/ 2147483646 h 784"/>
              <a:gd name="T54" fmla="*/ 2147483646 w 512"/>
              <a:gd name="T55" fmla="*/ 2147483646 h 784"/>
              <a:gd name="T56" fmla="*/ 2147483646 w 512"/>
              <a:gd name="T57" fmla="*/ 2147483646 h 784"/>
              <a:gd name="T58" fmla="*/ 2147483646 w 512"/>
              <a:gd name="T59" fmla="*/ 2147483646 h 784"/>
              <a:gd name="T60" fmla="*/ 2147483646 w 512"/>
              <a:gd name="T61" fmla="*/ 2147483646 h 784"/>
              <a:gd name="T62" fmla="*/ 2147483646 w 512"/>
              <a:gd name="T63" fmla="*/ 2147483646 h 784"/>
              <a:gd name="T64" fmla="*/ 2147483646 w 512"/>
              <a:gd name="T65" fmla="*/ 2147483646 h 784"/>
              <a:gd name="T66" fmla="*/ 0 w 512"/>
              <a:gd name="T67" fmla="*/ 2147483646 h 78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12" h="784">
                <a:moveTo>
                  <a:pt x="0" y="296"/>
                </a:moveTo>
                <a:lnTo>
                  <a:pt x="0" y="296"/>
                </a:lnTo>
                <a:lnTo>
                  <a:pt x="80" y="0"/>
                </a:lnTo>
                <a:lnTo>
                  <a:pt x="160" y="16"/>
                </a:lnTo>
                <a:lnTo>
                  <a:pt x="248" y="40"/>
                </a:lnTo>
                <a:lnTo>
                  <a:pt x="288" y="48"/>
                </a:lnTo>
                <a:lnTo>
                  <a:pt x="512" y="96"/>
                </a:lnTo>
                <a:lnTo>
                  <a:pt x="416" y="600"/>
                </a:lnTo>
                <a:lnTo>
                  <a:pt x="400" y="672"/>
                </a:lnTo>
                <a:lnTo>
                  <a:pt x="400" y="680"/>
                </a:lnTo>
                <a:lnTo>
                  <a:pt x="392" y="696"/>
                </a:lnTo>
                <a:lnTo>
                  <a:pt x="384" y="696"/>
                </a:lnTo>
                <a:lnTo>
                  <a:pt x="376" y="688"/>
                </a:lnTo>
                <a:lnTo>
                  <a:pt x="376" y="680"/>
                </a:lnTo>
                <a:lnTo>
                  <a:pt x="360" y="680"/>
                </a:lnTo>
                <a:lnTo>
                  <a:pt x="360" y="672"/>
                </a:lnTo>
                <a:lnTo>
                  <a:pt x="352" y="672"/>
                </a:lnTo>
                <a:lnTo>
                  <a:pt x="352" y="680"/>
                </a:lnTo>
                <a:lnTo>
                  <a:pt x="344" y="680"/>
                </a:lnTo>
                <a:lnTo>
                  <a:pt x="344" y="688"/>
                </a:lnTo>
                <a:lnTo>
                  <a:pt x="344" y="704"/>
                </a:lnTo>
                <a:lnTo>
                  <a:pt x="344" y="736"/>
                </a:lnTo>
                <a:lnTo>
                  <a:pt x="336" y="744"/>
                </a:lnTo>
                <a:lnTo>
                  <a:pt x="336" y="752"/>
                </a:lnTo>
                <a:lnTo>
                  <a:pt x="336" y="768"/>
                </a:lnTo>
                <a:lnTo>
                  <a:pt x="336" y="776"/>
                </a:lnTo>
                <a:lnTo>
                  <a:pt x="328" y="784"/>
                </a:lnTo>
                <a:lnTo>
                  <a:pt x="0" y="29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8" name="Freeform 1064">
            <a:extLst>
              <a:ext uri="{FF2B5EF4-FFF2-40B4-BE49-F238E27FC236}">
                <a16:creationId xmlns:a16="http://schemas.microsoft.com/office/drawing/2014/main" id="{921F0518-DD95-4BD8-8E06-F8380D2D8EB2}"/>
              </a:ext>
            </a:extLst>
          </p:cNvPr>
          <p:cNvSpPr>
            <a:spLocks/>
          </p:cNvSpPr>
          <p:nvPr/>
        </p:nvSpPr>
        <p:spPr bwMode="auto">
          <a:xfrm>
            <a:off x="2506663" y="2501900"/>
            <a:ext cx="711200" cy="901700"/>
          </a:xfrm>
          <a:custGeom>
            <a:avLst/>
            <a:gdLst>
              <a:gd name="T0" fmla="*/ 2147483646 w 448"/>
              <a:gd name="T1" fmla="*/ 2147483646 h 568"/>
              <a:gd name="T2" fmla="*/ 2147483646 w 448"/>
              <a:gd name="T3" fmla="*/ 2147483646 h 568"/>
              <a:gd name="T4" fmla="*/ 2147483646 w 448"/>
              <a:gd name="T5" fmla="*/ 2147483646 h 568"/>
              <a:gd name="T6" fmla="*/ 2147483646 w 448"/>
              <a:gd name="T7" fmla="*/ 2147483646 h 568"/>
              <a:gd name="T8" fmla="*/ 2147483646 w 448"/>
              <a:gd name="T9" fmla="*/ 2147483646 h 568"/>
              <a:gd name="T10" fmla="*/ 2147483646 w 448"/>
              <a:gd name="T11" fmla="*/ 2147483646 h 568"/>
              <a:gd name="T12" fmla="*/ 2147483646 w 448"/>
              <a:gd name="T13" fmla="*/ 0 h 568"/>
              <a:gd name="T14" fmla="*/ 2147483646 w 448"/>
              <a:gd name="T15" fmla="*/ 0 h 568"/>
              <a:gd name="T16" fmla="*/ 0 w 448"/>
              <a:gd name="T17" fmla="*/ 2147483646 h 568"/>
              <a:gd name="T18" fmla="*/ 0 w 448"/>
              <a:gd name="T19" fmla="*/ 2147483646 h 568"/>
              <a:gd name="T20" fmla="*/ 2147483646 w 448"/>
              <a:gd name="T21" fmla="*/ 2147483646 h 568"/>
              <a:gd name="T22" fmla="*/ 2147483646 w 448"/>
              <a:gd name="T23" fmla="*/ 2147483646 h 568"/>
              <a:gd name="T24" fmla="*/ 2147483646 w 448"/>
              <a:gd name="T25" fmla="*/ 2147483646 h 5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8" h="568">
                <a:moveTo>
                  <a:pt x="448" y="160"/>
                </a:moveTo>
                <a:lnTo>
                  <a:pt x="448" y="160"/>
                </a:lnTo>
                <a:lnTo>
                  <a:pt x="296" y="136"/>
                </a:lnTo>
                <a:lnTo>
                  <a:pt x="312" y="40"/>
                </a:lnTo>
                <a:lnTo>
                  <a:pt x="96" y="0"/>
                </a:lnTo>
                <a:lnTo>
                  <a:pt x="0" y="504"/>
                </a:lnTo>
                <a:lnTo>
                  <a:pt x="392" y="568"/>
                </a:lnTo>
                <a:lnTo>
                  <a:pt x="448" y="160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9" name="Freeform 1065">
            <a:extLst>
              <a:ext uri="{FF2B5EF4-FFF2-40B4-BE49-F238E27FC236}">
                <a16:creationId xmlns:a16="http://schemas.microsoft.com/office/drawing/2014/main" id="{5A0DDB9B-40A0-4A8B-A6DA-85D85F3EDCA7}"/>
              </a:ext>
            </a:extLst>
          </p:cNvPr>
          <p:cNvSpPr>
            <a:spLocks/>
          </p:cNvSpPr>
          <p:nvPr/>
        </p:nvSpPr>
        <p:spPr bwMode="auto">
          <a:xfrm>
            <a:off x="2265363" y="3302000"/>
            <a:ext cx="863600" cy="1003300"/>
          </a:xfrm>
          <a:custGeom>
            <a:avLst/>
            <a:gdLst>
              <a:gd name="T0" fmla="*/ 2147483646 w 544"/>
              <a:gd name="T1" fmla="*/ 2147483646 h 632"/>
              <a:gd name="T2" fmla="*/ 2147483646 w 544"/>
              <a:gd name="T3" fmla="*/ 2147483646 h 632"/>
              <a:gd name="T4" fmla="*/ 2147483646 w 544"/>
              <a:gd name="T5" fmla="*/ 2147483646 h 632"/>
              <a:gd name="T6" fmla="*/ 2147483646 w 544"/>
              <a:gd name="T7" fmla="*/ 2147483646 h 632"/>
              <a:gd name="T8" fmla="*/ 2147483646 w 544"/>
              <a:gd name="T9" fmla="*/ 2147483646 h 632"/>
              <a:gd name="T10" fmla="*/ 2147483646 w 544"/>
              <a:gd name="T11" fmla="*/ 2147483646 h 632"/>
              <a:gd name="T12" fmla="*/ 2147483646 w 544"/>
              <a:gd name="T13" fmla="*/ 2147483646 h 632"/>
              <a:gd name="T14" fmla="*/ 2147483646 w 544"/>
              <a:gd name="T15" fmla="*/ 2147483646 h 632"/>
              <a:gd name="T16" fmla="*/ 2147483646 w 544"/>
              <a:gd name="T17" fmla="*/ 2147483646 h 632"/>
              <a:gd name="T18" fmla="*/ 2147483646 w 544"/>
              <a:gd name="T19" fmla="*/ 2147483646 h 632"/>
              <a:gd name="T20" fmla="*/ 2147483646 w 544"/>
              <a:gd name="T21" fmla="*/ 2147483646 h 632"/>
              <a:gd name="T22" fmla="*/ 2147483646 w 544"/>
              <a:gd name="T23" fmla="*/ 2147483646 h 632"/>
              <a:gd name="T24" fmla="*/ 2147483646 w 544"/>
              <a:gd name="T25" fmla="*/ 2147483646 h 632"/>
              <a:gd name="T26" fmla="*/ 2147483646 w 544"/>
              <a:gd name="T27" fmla="*/ 2147483646 h 632"/>
              <a:gd name="T28" fmla="*/ 2147483646 w 544"/>
              <a:gd name="T29" fmla="*/ 2147483646 h 632"/>
              <a:gd name="T30" fmla="*/ 2147483646 w 544"/>
              <a:gd name="T31" fmla="*/ 2147483646 h 632"/>
              <a:gd name="T32" fmla="*/ 2147483646 w 544"/>
              <a:gd name="T33" fmla="*/ 2147483646 h 632"/>
              <a:gd name="T34" fmla="*/ 2147483646 w 544"/>
              <a:gd name="T35" fmla="*/ 2147483646 h 632"/>
              <a:gd name="T36" fmla="*/ 2147483646 w 544"/>
              <a:gd name="T37" fmla="*/ 2147483646 h 632"/>
              <a:gd name="T38" fmla="*/ 2147483646 w 544"/>
              <a:gd name="T39" fmla="*/ 2147483646 h 632"/>
              <a:gd name="T40" fmla="*/ 2147483646 w 544"/>
              <a:gd name="T41" fmla="*/ 2147483646 h 632"/>
              <a:gd name="T42" fmla="*/ 2147483646 w 544"/>
              <a:gd name="T43" fmla="*/ 2147483646 h 632"/>
              <a:gd name="T44" fmla="*/ 2147483646 w 544"/>
              <a:gd name="T45" fmla="*/ 2147483646 h 632"/>
              <a:gd name="T46" fmla="*/ 2147483646 w 544"/>
              <a:gd name="T47" fmla="*/ 2147483646 h 632"/>
              <a:gd name="T48" fmla="*/ 2147483646 w 544"/>
              <a:gd name="T49" fmla="*/ 2147483646 h 632"/>
              <a:gd name="T50" fmla="*/ 2147483646 w 544"/>
              <a:gd name="T51" fmla="*/ 2147483646 h 632"/>
              <a:gd name="T52" fmla="*/ 2147483646 w 544"/>
              <a:gd name="T53" fmla="*/ 0 h 632"/>
              <a:gd name="T54" fmla="*/ 2147483646 w 544"/>
              <a:gd name="T55" fmla="*/ 2147483646 h 632"/>
              <a:gd name="T56" fmla="*/ 2147483646 w 544"/>
              <a:gd name="T57" fmla="*/ 2147483646 h 632"/>
              <a:gd name="T58" fmla="*/ 2147483646 w 544"/>
              <a:gd name="T59" fmla="*/ 2147483646 h 632"/>
              <a:gd name="T60" fmla="*/ 0 w 544"/>
              <a:gd name="T61" fmla="*/ 2147483646 h 632"/>
              <a:gd name="T62" fmla="*/ 2147483646 w 544"/>
              <a:gd name="T63" fmla="*/ 2147483646 h 632"/>
              <a:gd name="T64" fmla="*/ 2147483646 w 544"/>
              <a:gd name="T65" fmla="*/ 2147483646 h 6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44" h="632">
                <a:moveTo>
                  <a:pt x="24" y="416"/>
                </a:moveTo>
                <a:lnTo>
                  <a:pt x="32" y="416"/>
                </a:lnTo>
                <a:lnTo>
                  <a:pt x="32" y="392"/>
                </a:lnTo>
                <a:lnTo>
                  <a:pt x="24" y="384"/>
                </a:lnTo>
                <a:lnTo>
                  <a:pt x="24" y="368"/>
                </a:lnTo>
                <a:lnTo>
                  <a:pt x="24" y="360"/>
                </a:lnTo>
                <a:lnTo>
                  <a:pt x="24" y="352"/>
                </a:lnTo>
                <a:lnTo>
                  <a:pt x="40" y="344"/>
                </a:lnTo>
                <a:lnTo>
                  <a:pt x="48" y="336"/>
                </a:lnTo>
                <a:lnTo>
                  <a:pt x="48" y="320"/>
                </a:lnTo>
                <a:lnTo>
                  <a:pt x="48" y="312"/>
                </a:lnTo>
                <a:lnTo>
                  <a:pt x="48" y="304"/>
                </a:lnTo>
                <a:lnTo>
                  <a:pt x="48" y="296"/>
                </a:lnTo>
                <a:lnTo>
                  <a:pt x="72" y="280"/>
                </a:lnTo>
                <a:lnTo>
                  <a:pt x="88" y="280"/>
                </a:lnTo>
                <a:lnTo>
                  <a:pt x="88" y="272"/>
                </a:lnTo>
                <a:lnTo>
                  <a:pt x="88" y="264"/>
                </a:lnTo>
                <a:lnTo>
                  <a:pt x="80" y="248"/>
                </a:lnTo>
                <a:lnTo>
                  <a:pt x="80" y="232"/>
                </a:lnTo>
                <a:lnTo>
                  <a:pt x="64" y="208"/>
                </a:lnTo>
                <a:lnTo>
                  <a:pt x="64" y="200"/>
                </a:lnTo>
                <a:lnTo>
                  <a:pt x="64" y="184"/>
                </a:lnTo>
                <a:lnTo>
                  <a:pt x="72" y="176"/>
                </a:lnTo>
                <a:lnTo>
                  <a:pt x="72" y="168"/>
                </a:lnTo>
                <a:lnTo>
                  <a:pt x="72" y="152"/>
                </a:lnTo>
                <a:lnTo>
                  <a:pt x="72" y="144"/>
                </a:lnTo>
                <a:lnTo>
                  <a:pt x="80" y="136"/>
                </a:lnTo>
                <a:lnTo>
                  <a:pt x="80" y="104"/>
                </a:lnTo>
                <a:lnTo>
                  <a:pt x="80" y="88"/>
                </a:lnTo>
                <a:lnTo>
                  <a:pt x="80" y="80"/>
                </a:lnTo>
                <a:lnTo>
                  <a:pt x="88" y="80"/>
                </a:lnTo>
                <a:lnTo>
                  <a:pt x="88" y="72"/>
                </a:lnTo>
                <a:lnTo>
                  <a:pt x="96" y="72"/>
                </a:lnTo>
                <a:lnTo>
                  <a:pt x="96" y="80"/>
                </a:lnTo>
                <a:lnTo>
                  <a:pt x="112" y="80"/>
                </a:lnTo>
                <a:lnTo>
                  <a:pt x="112" y="88"/>
                </a:lnTo>
                <a:lnTo>
                  <a:pt x="120" y="96"/>
                </a:lnTo>
                <a:lnTo>
                  <a:pt x="128" y="96"/>
                </a:lnTo>
                <a:lnTo>
                  <a:pt x="136" y="80"/>
                </a:lnTo>
                <a:lnTo>
                  <a:pt x="136" y="72"/>
                </a:lnTo>
                <a:lnTo>
                  <a:pt x="152" y="0"/>
                </a:lnTo>
                <a:lnTo>
                  <a:pt x="544" y="64"/>
                </a:lnTo>
                <a:lnTo>
                  <a:pt x="464" y="632"/>
                </a:lnTo>
                <a:lnTo>
                  <a:pt x="296" y="608"/>
                </a:lnTo>
                <a:lnTo>
                  <a:pt x="0" y="440"/>
                </a:lnTo>
                <a:lnTo>
                  <a:pt x="16" y="416"/>
                </a:lnTo>
                <a:lnTo>
                  <a:pt x="24" y="41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1066">
            <a:extLst>
              <a:ext uri="{FF2B5EF4-FFF2-40B4-BE49-F238E27FC236}">
                <a16:creationId xmlns:a16="http://schemas.microsoft.com/office/drawing/2014/main" id="{439A58C0-9CAD-4E2A-A7AB-528C3A62275F}"/>
              </a:ext>
            </a:extLst>
          </p:cNvPr>
          <p:cNvSpPr>
            <a:spLocks/>
          </p:cNvSpPr>
          <p:nvPr/>
        </p:nvSpPr>
        <p:spPr bwMode="auto">
          <a:xfrm>
            <a:off x="2303463" y="1333500"/>
            <a:ext cx="762000" cy="1231900"/>
          </a:xfrm>
          <a:custGeom>
            <a:avLst/>
            <a:gdLst>
              <a:gd name="T0" fmla="*/ 2147483646 w 480"/>
              <a:gd name="T1" fmla="*/ 2147483646 h 776"/>
              <a:gd name="T2" fmla="*/ 2147483646 w 480"/>
              <a:gd name="T3" fmla="*/ 2147483646 h 776"/>
              <a:gd name="T4" fmla="*/ 2147483646 w 480"/>
              <a:gd name="T5" fmla="*/ 2147483646 h 776"/>
              <a:gd name="T6" fmla="*/ 2147483646 w 480"/>
              <a:gd name="T7" fmla="*/ 2147483646 h 776"/>
              <a:gd name="T8" fmla="*/ 2147483646 w 480"/>
              <a:gd name="T9" fmla="*/ 2147483646 h 776"/>
              <a:gd name="T10" fmla="*/ 2147483646 w 480"/>
              <a:gd name="T11" fmla="*/ 2147483646 h 776"/>
              <a:gd name="T12" fmla="*/ 2147483646 w 480"/>
              <a:gd name="T13" fmla="*/ 2147483646 h 776"/>
              <a:gd name="T14" fmla="*/ 2147483646 w 480"/>
              <a:gd name="T15" fmla="*/ 2147483646 h 776"/>
              <a:gd name="T16" fmla="*/ 2147483646 w 480"/>
              <a:gd name="T17" fmla="*/ 2147483646 h 776"/>
              <a:gd name="T18" fmla="*/ 2147483646 w 480"/>
              <a:gd name="T19" fmla="*/ 2147483646 h 776"/>
              <a:gd name="T20" fmla="*/ 2147483646 w 480"/>
              <a:gd name="T21" fmla="*/ 2147483646 h 776"/>
              <a:gd name="T22" fmla="*/ 2147483646 w 480"/>
              <a:gd name="T23" fmla="*/ 2147483646 h 776"/>
              <a:gd name="T24" fmla="*/ 2147483646 w 480"/>
              <a:gd name="T25" fmla="*/ 2147483646 h 776"/>
              <a:gd name="T26" fmla="*/ 2147483646 w 480"/>
              <a:gd name="T27" fmla="*/ 2147483646 h 776"/>
              <a:gd name="T28" fmla="*/ 2147483646 w 480"/>
              <a:gd name="T29" fmla="*/ 2147483646 h 776"/>
              <a:gd name="T30" fmla="*/ 2147483646 w 480"/>
              <a:gd name="T31" fmla="*/ 2147483646 h 776"/>
              <a:gd name="T32" fmla="*/ 2147483646 w 480"/>
              <a:gd name="T33" fmla="*/ 2147483646 h 776"/>
              <a:gd name="T34" fmla="*/ 2147483646 w 480"/>
              <a:gd name="T35" fmla="*/ 2147483646 h 776"/>
              <a:gd name="T36" fmla="*/ 2147483646 w 480"/>
              <a:gd name="T37" fmla="*/ 2147483646 h 776"/>
              <a:gd name="T38" fmla="*/ 2147483646 w 480"/>
              <a:gd name="T39" fmla="*/ 2147483646 h 776"/>
              <a:gd name="T40" fmla="*/ 2147483646 w 480"/>
              <a:gd name="T41" fmla="*/ 2147483646 h 776"/>
              <a:gd name="T42" fmla="*/ 2147483646 w 480"/>
              <a:gd name="T43" fmla="*/ 2147483646 h 776"/>
              <a:gd name="T44" fmla="*/ 2147483646 w 480"/>
              <a:gd name="T45" fmla="*/ 2147483646 h 776"/>
              <a:gd name="T46" fmla="*/ 2147483646 w 480"/>
              <a:gd name="T47" fmla="*/ 2147483646 h 776"/>
              <a:gd name="T48" fmla="*/ 2147483646 w 480"/>
              <a:gd name="T49" fmla="*/ 2147483646 h 776"/>
              <a:gd name="T50" fmla="*/ 2147483646 w 480"/>
              <a:gd name="T51" fmla="*/ 2147483646 h 776"/>
              <a:gd name="T52" fmla="*/ 2147483646 w 480"/>
              <a:gd name="T53" fmla="*/ 2147483646 h 776"/>
              <a:gd name="T54" fmla="*/ 2147483646 w 480"/>
              <a:gd name="T55" fmla="*/ 2147483646 h 776"/>
              <a:gd name="T56" fmla="*/ 2147483646 w 480"/>
              <a:gd name="T57" fmla="*/ 2147483646 h 776"/>
              <a:gd name="T58" fmla="*/ 2147483646 w 480"/>
              <a:gd name="T59" fmla="*/ 2147483646 h 776"/>
              <a:gd name="T60" fmla="*/ 2147483646 w 480"/>
              <a:gd name="T61" fmla="*/ 2147483646 h 776"/>
              <a:gd name="T62" fmla="*/ 2147483646 w 480"/>
              <a:gd name="T63" fmla="*/ 2147483646 h 776"/>
              <a:gd name="T64" fmla="*/ 2147483646 w 480"/>
              <a:gd name="T65" fmla="*/ 2147483646 h 776"/>
              <a:gd name="T66" fmla="*/ 2147483646 w 480"/>
              <a:gd name="T67" fmla="*/ 2147483646 h 776"/>
              <a:gd name="T68" fmla="*/ 2147483646 w 480"/>
              <a:gd name="T69" fmla="*/ 2147483646 h 776"/>
              <a:gd name="T70" fmla="*/ 2147483646 w 480"/>
              <a:gd name="T71" fmla="*/ 2147483646 h 776"/>
              <a:gd name="T72" fmla="*/ 2147483646 w 480"/>
              <a:gd name="T73" fmla="*/ 2147483646 h 776"/>
              <a:gd name="T74" fmla="*/ 0 w 480"/>
              <a:gd name="T75" fmla="*/ 2147483646 h 776"/>
              <a:gd name="T76" fmla="*/ 2147483646 w 480"/>
              <a:gd name="T77" fmla="*/ 2147483646 h 776"/>
              <a:gd name="T78" fmla="*/ 2147483646 w 480"/>
              <a:gd name="T79" fmla="*/ 2147483646 h 776"/>
              <a:gd name="T80" fmla="*/ 2147483646 w 480"/>
              <a:gd name="T81" fmla="*/ 2147483646 h 776"/>
              <a:gd name="T82" fmla="*/ 2147483646 w 480"/>
              <a:gd name="T83" fmla="*/ 2147483646 h 776"/>
              <a:gd name="T84" fmla="*/ 2147483646 w 480"/>
              <a:gd name="T85" fmla="*/ 2147483646 h 776"/>
              <a:gd name="T86" fmla="*/ 2147483646 w 480"/>
              <a:gd name="T87" fmla="*/ 2147483646 h 776"/>
              <a:gd name="T88" fmla="*/ 2147483646 w 480"/>
              <a:gd name="T89" fmla="*/ 2147483646 h 776"/>
              <a:gd name="T90" fmla="*/ 2147483646 w 480"/>
              <a:gd name="T91" fmla="*/ 2147483646 h 776"/>
              <a:gd name="T92" fmla="*/ 2147483646 w 480"/>
              <a:gd name="T93" fmla="*/ 2147483646 h 776"/>
              <a:gd name="T94" fmla="*/ 2147483646 w 480"/>
              <a:gd name="T95" fmla="*/ 2147483646 h 776"/>
              <a:gd name="T96" fmla="*/ 2147483646 w 480"/>
              <a:gd name="T97" fmla="*/ 2147483646 h 776"/>
              <a:gd name="T98" fmla="*/ 2147483646 w 480"/>
              <a:gd name="T99" fmla="*/ 0 h 776"/>
              <a:gd name="T100" fmla="*/ 2147483646 w 480"/>
              <a:gd name="T101" fmla="*/ 2147483646 h 77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0" h="776">
                <a:moveTo>
                  <a:pt x="200" y="112"/>
                </a:moveTo>
                <a:lnTo>
                  <a:pt x="200" y="112"/>
                </a:lnTo>
                <a:lnTo>
                  <a:pt x="208" y="128"/>
                </a:lnTo>
                <a:lnTo>
                  <a:pt x="216" y="152"/>
                </a:lnTo>
                <a:lnTo>
                  <a:pt x="216" y="160"/>
                </a:lnTo>
                <a:lnTo>
                  <a:pt x="208" y="160"/>
                </a:lnTo>
                <a:lnTo>
                  <a:pt x="216" y="168"/>
                </a:lnTo>
                <a:lnTo>
                  <a:pt x="208" y="168"/>
                </a:lnTo>
                <a:lnTo>
                  <a:pt x="208" y="176"/>
                </a:lnTo>
                <a:lnTo>
                  <a:pt x="224" y="184"/>
                </a:lnTo>
                <a:lnTo>
                  <a:pt x="224" y="192"/>
                </a:lnTo>
                <a:lnTo>
                  <a:pt x="240" y="192"/>
                </a:lnTo>
                <a:lnTo>
                  <a:pt x="248" y="232"/>
                </a:lnTo>
                <a:lnTo>
                  <a:pt x="248" y="248"/>
                </a:lnTo>
                <a:lnTo>
                  <a:pt x="256" y="248"/>
                </a:lnTo>
                <a:lnTo>
                  <a:pt x="256" y="256"/>
                </a:lnTo>
                <a:lnTo>
                  <a:pt x="264" y="256"/>
                </a:lnTo>
                <a:lnTo>
                  <a:pt x="272" y="264"/>
                </a:lnTo>
                <a:lnTo>
                  <a:pt x="288" y="264"/>
                </a:lnTo>
                <a:lnTo>
                  <a:pt x="288" y="272"/>
                </a:lnTo>
                <a:lnTo>
                  <a:pt x="280" y="288"/>
                </a:lnTo>
                <a:lnTo>
                  <a:pt x="280" y="296"/>
                </a:lnTo>
                <a:lnTo>
                  <a:pt x="272" y="304"/>
                </a:lnTo>
                <a:lnTo>
                  <a:pt x="272" y="312"/>
                </a:lnTo>
                <a:lnTo>
                  <a:pt x="272" y="320"/>
                </a:lnTo>
                <a:lnTo>
                  <a:pt x="264" y="328"/>
                </a:lnTo>
                <a:lnTo>
                  <a:pt x="272" y="336"/>
                </a:lnTo>
                <a:lnTo>
                  <a:pt x="264" y="344"/>
                </a:lnTo>
                <a:lnTo>
                  <a:pt x="256" y="344"/>
                </a:lnTo>
                <a:lnTo>
                  <a:pt x="256" y="360"/>
                </a:lnTo>
                <a:lnTo>
                  <a:pt x="256" y="368"/>
                </a:lnTo>
                <a:lnTo>
                  <a:pt x="256" y="376"/>
                </a:lnTo>
                <a:lnTo>
                  <a:pt x="264" y="376"/>
                </a:lnTo>
                <a:lnTo>
                  <a:pt x="264" y="384"/>
                </a:lnTo>
                <a:lnTo>
                  <a:pt x="280" y="384"/>
                </a:lnTo>
                <a:lnTo>
                  <a:pt x="296" y="368"/>
                </a:lnTo>
                <a:lnTo>
                  <a:pt x="304" y="368"/>
                </a:lnTo>
                <a:lnTo>
                  <a:pt x="304" y="384"/>
                </a:lnTo>
                <a:lnTo>
                  <a:pt x="304" y="392"/>
                </a:lnTo>
                <a:lnTo>
                  <a:pt x="304" y="408"/>
                </a:lnTo>
                <a:lnTo>
                  <a:pt x="312" y="424"/>
                </a:lnTo>
                <a:lnTo>
                  <a:pt x="320" y="440"/>
                </a:lnTo>
                <a:lnTo>
                  <a:pt x="320" y="448"/>
                </a:lnTo>
                <a:lnTo>
                  <a:pt x="312" y="448"/>
                </a:lnTo>
                <a:lnTo>
                  <a:pt x="312" y="456"/>
                </a:lnTo>
                <a:lnTo>
                  <a:pt x="320" y="464"/>
                </a:lnTo>
                <a:lnTo>
                  <a:pt x="328" y="464"/>
                </a:lnTo>
                <a:lnTo>
                  <a:pt x="336" y="480"/>
                </a:lnTo>
                <a:lnTo>
                  <a:pt x="336" y="488"/>
                </a:lnTo>
                <a:lnTo>
                  <a:pt x="344" y="512"/>
                </a:lnTo>
                <a:lnTo>
                  <a:pt x="344" y="520"/>
                </a:lnTo>
                <a:lnTo>
                  <a:pt x="352" y="520"/>
                </a:lnTo>
                <a:lnTo>
                  <a:pt x="352" y="512"/>
                </a:lnTo>
                <a:lnTo>
                  <a:pt x="360" y="504"/>
                </a:lnTo>
                <a:lnTo>
                  <a:pt x="368" y="504"/>
                </a:lnTo>
                <a:lnTo>
                  <a:pt x="376" y="512"/>
                </a:lnTo>
                <a:lnTo>
                  <a:pt x="384" y="512"/>
                </a:lnTo>
                <a:lnTo>
                  <a:pt x="392" y="504"/>
                </a:lnTo>
                <a:lnTo>
                  <a:pt x="400" y="504"/>
                </a:lnTo>
                <a:lnTo>
                  <a:pt x="400" y="512"/>
                </a:lnTo>
                <a:lnTo>
                  <a:pt x="408" y="512"/>
                </a:lnTo>
                <a:lnTo>
                  <a:pt x="424" y="504"/>
                </a:lnTo>
                <a:lnTo>
                  <a:pt x="432" y="512"/>
                </a:lnTo>
                <a:lnTo>
                  <a:pt x="440" y="512"/>
                </a:lnTo>
                <a:lnTo>
                  <a:pt x="448" y="512"/>
                </a:lnTo>
                <a:lnTo>
                  <a:pt x="456" y="496"/>
                </a:lnTo>
                <a:lnTo>
                  <a:pt x="464" y="496"/>
                </a:lnTo>
                <a:lnTo>
                  <a:pt x="472" y="512"/>
                </a:lnTo>
                <a:lnTo>
                  <a:pt x="480" y="528"/>
                </a:lnTo>
                <a:lnTo>
                  <a:pt x="440" y="776"/>
                </a:lnTo>
                <a:lnTo>
                  <a:pt x="224" y="736"/>
                </a:lnTo>
                <a:lnTo>
                  <a:pt x="176" y="728"/>
                </a:lnTo>
                <a:lnTo>
                  <a:pt x="72" y="704"/>
                </a:lnTo>
                <a:lnTo>
                  <a:pt x="0" y="688"/>
                </a:lnTo>
                <a:lnTo>
                  <a:pt x="40" y="536"/>
                </a:lnTo>
                <a:lnTo>
                  <a:pt x="40" y="520"/>
                </a:lnTo>
                <a:lnTo>
                  <a:pt x="56" y="496"/>
                </a:lnTo>
                <a:lnTo>
                  <a:pt x="56" y="488"/>
                </a:lnTo>
                <a:lnTo>
                  <a:pt x="56" y="480"/>
                </a:lnTo>
                <a:lnTo>
                  <a:pt x="56" y="472"/>
                </a:lnTo>
                <a:lnTo>
                  <a:pt x="40" y="464"/>
                </a:lnTo>
                <a:lnTo>
                  <a:pt x="40" y="456"/>
                </a:lnTo>
                <a:lnTo>
                  <a:pt x="48" y="448"/>
                </a:lnTo>
                <a:lnTo>
                  <a:pt x="48" y="432"/>
                </a:lnTo>
                <a:lnTo>
                  <a:pt x="72" y="408"/>
                </a:lnTo>
                <a:lnTo>
                  <a:pt x="80" y="400"/>
                </a:lnTo>
                <a:lnTo>
                  <a:pt x="80" y="392"/>
                </a:lnTo>
                <a:lnTo>
                  <a:pt x="120" y="344"/>
                </a:lnTo>
                <a:lnTo>
                  <a:pt x="120" y="336"/>
                </a:lnTo>
                <a:lnTo>
                  <a:pt x="120" y="328"/>
                </a:lnTo>
                <a:lnTo>
                  <a:pt x="112" y="320"/>
                </a:lnTo>
                <a:lnTo>
                  <a:pt x="96" y="296"/>
                </a:lnTo>
                <a:lnTo>
                  <a:pt x="96" y="288"/>
                </a:lnTo>
                <a:lnTo>
                  <a:pt x="104" y="280"/>
                </a:lnTo>
                <a:lnTo>
                  <a:pt x="104" y="272"/>
                </a:lnTo>
                <a:lnTo>
                  <a:pt x="96" y="256"/>
                </a:lnTo>
                <a:lnTo>
                  <a:pt x="104" y="248"/>
                </a:lnTo>
                <a:lnTo>
                  <a:pt x="152" y="0"/>
                </a:lnTo>
                <a:lnTo>
                  <a:pt x="216" y="16"/>
                </a:lnTo>
                <a:lnTo>
                  <a:pt x="200" y="112"/>
                </a:lnTo>
                <a:close/>
              </a:path>
            </a:pathLst>
          </a:custGeom>
          <a:gradFill>
            <a:gsLst>
              <a:gs pos="7000">
                <a:srgbClr val="33CC33">
                  <a:lumMod val="82000"/>
                </a:srgbClr>
              </a:gs>
              <a:gs pos="33000">
                <a:schemeClr val="bg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083" name="Freeform 1067">
            <a:extLst>
              <a:ext uri="{FF2B5EF4-FFF2-40B4-BE49-F238E27FC236}">
                <a16:creationId xmlns:a16="http://schemas.microsoft.com/office/drawing/2014/main" id="{A37FF233-D13E-441E-9A19-C81E7079355C}"/>
              </a:ext>
            </a:extLst>
          </p:cNvPr>
          <p:cNvSpPr>
            <a:spLocks/>
          </p:cNvSpPr>
          <p:nvPr/>
        </p:nvSpPr>
        <p:spPr bwMode="auto">
          <a:xfrm>
            <a:off x="2976563" y="2082800"/>
            <a:ext cx="889000" cy="736600"/>
          </a:xfrm>
          <a:custGeom>
            <a:avLst/>
            <a:gdLst>
              <a:gd name="T0" fmla="*/ 2147483646 w 560"/>
              <a:gd name="T1" fmla="*/ 2147483646 h 464"/>
              <a:gd name="T2" fmla="*/ 2147483646 w 560"/>
              <a:gd name="T3" fmla="*/ 2147483646 h 464"/>
              <a:gd name="T4" fmla="*/ 0 w 560"/>
              <a:gd name="T5" fmla="*/ 2147483646 h 464"/>
              <a:gd name="T6" fmla="*/ 0 w 560"/>
              <a:gd name="T7" fmla="*/ 2147483646 h 464"/>
              <a:gd name="T8" fmla="*/ 2147483646 w 560"/>
              <a:gd name="T9" fmla="*/ 2147483646 h 464"/>
              <a:gd name="T10" fmla="*/ 2147483646 w 560"/>
              <a:gd name="T11" fmla="*/ 2147483646 h 464"/>
              <a:gd name="T12" fmla="*/ 2147483646 w 560"/>
              <a:gd name="T13" fmla="*/ 0 h 464"/>
              <a:gd name="T14" fmla="*/ 2147483646 w 560"/>
              <a:gd name="T15" fmla="*/ 0 h 464"/>
              <a:gd name="T16" fmla="*/ 2147483646 w 560"/>
              <a:gd name="T17" fmla="*/ 2147483646 h 464"/>
              <a:gd name="T18" fmla="*/ 2147483646 w 560"/>
              <a:gd name="T19" fmla="*/ 2147483646 h 464"/>
              <a:gd name="T20" fmla="*/ 2147483646 w 560"/>
              <a:gd name="T21" fmla="*/ 2147483646 h 464"/>
              <a:gd name="T22" fmla="*/ 2147483646 w 560"/>
              <a:gd name="T23" fmla="*/ 2147483646 h 464"/>
              <a:gd name="T24" fmla="*/ 2147483646 w 560"/>
              <a:gd name="T25" fmla="*/ 2147483646 h 464"/>
              <a:gd name="T26" fmla="*/ 2147483646 w 560"/>
              <a:gd name="T27" fmla="*/ 2147483646 h 464"/>
              <a:gd name="T28" fmla="*/ 2147483646 w 560"/>
              <a:gd name="T29" fmla="*/ 2147483646 h 464"/>
              <a:gd name="T30" fmla="*/ 2147483646 w 560"/>
              <a:gd name="T31" fmla="*/ 2147483646 h 464"/>
              <a:gd name="T32" fmla="*/ 2147483646 w 560"/>
              <a:gd name="T33" fmla="*/ 2147483646 h 464"/>
              <a:gd name="T34" fmla="*/ 2147483646 w 560"/>
              <a:gd name="T35" fmla="*/ 2147483646 h 464"/>
              <a:gd name="T36" fmla="*/ 2147483646 w 560"/>
              <a:gd name="T37" fmla="*/ 2147483646 h 46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60" h="464">
                <a:moveTo>
                  <a:pt x="144" y="424"/>
                </a:moveTo>
                <a:lnTo>
                  <a:pt x="32" y="408"/>
                </a:lnTo>
                <a:lnTo>
                  <a:pt x="0" y="400"/>
                </a:lnTo>
                <a:lnTo>
                  <a:pt x="16" y="304"/>
                </a:lnTo>
                <a:lnTo>
                  <a:pt x="56" y="56"/>
                </a:lnTo>
                <a:lnTo>
                  <a:pt x="64" y="0"/>
                </a:lnTo>
                <a:lnTo>
                  <a:pt x="144" y="16"/>
                </a:lnTo>
                <a:lnTo>
                  <a:pt x="344" y="40"/>
                </a:lnTo>
                <a:lnTo>
                  <a:pt x="560" y="64"/>
                </a:lnTo>
                <a:lnTo>
                  <a:pt x="544" y="264"/>
                </a:lnTo>
                <a:lnTo>
                  <a:pt x="520" y="464"/>
                </a:lnTo>
                <a:lnTo>
                  <a:pt x="480" y="464"/>
                </a:lnTo>
                <a:lnTo>
                  <a:pt x="344" y="448"/>
                </a:lnTo>
                <a:lnTo>
                  <a:pt x="160" y="424"/>
                </a:lnTo>
                <a:lnTo>
                  <a:pt x="144" y="42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4" name="Freeform 1068">
            <a:extLst>
              <a:ext uri="{FF2B5EF4-FFF2-40B4-BE49-F238E27FC236}">
                <a16:creationId xmlns:a16="http://schemas.microsoft.com/office/drawing/2014/main" id="{26FDFEA1-B77D-420D-B14A-1B20C18E1142}"/>
              </a:ext>
            </a:extLst>
          </p:cNvPr>
          <p:cNvSpPr>
            <a:spLocks/>
          </p:cNvSpPr>
          <p:nvPr/>
        </p:nvSpPr>
        <p:spPr bwMode="auto">
          <a:xfrm>
            <a:off x="3001963" y="3403600"/>
            <a:ext cx="889000" cy="927100"/>
          </a:xfrm>
          <a:custGeom>
            <a:avLst/>
            <a:gdLst>
              <a:gd name="T0" fmla="*/ 2147483646 w 560"/>
              <a:gd name="T1" fmla="*/ 2147483646 h 584"/>
              <a:gd name="T2" fmla="*/ 2147483646 w 560"/>
              <a:gd name="T3" fmla="*/ 2147483646 h 584"/>
              <a:gd name="T4" fmla="*/ 2147483646 w 560"/>
              <a:gd name="T5" fmla="*/ 2147483646 h 584"/>
              <a:gd name="T6" fmla="*/ 2147483646 w 560"/>
              <a:gd name="T7" fmla="*/ 2147483646 h 584"/>
              <a:gd name="T8" fmla="*/ 2147483646 w 560"/>
              <a:gd name="T9" fmla="*/ 2147483646 h 584"/>
              <a:gd name="T10" fmla="*/ 2147483646 w 560"/>
              <a:gd name="T11" fmla="*/ 2147483646 h 584"/>
              <a:gd name="T12" fmla="*/ 2147483646 w 560"/>
              <a:gd name="T13" fmla="*/ 2147483646 h 584"/>
              <a:gd name="T14" fmla="*/ 2147483646 w 560"/>
              <a:gd name="T15" fmla="*/ 2147483646 h 584"/>
              <a:gd name="T16" fmla="*/ 2147483646 w 560"/>
              <a:gd name="T17" fmla="*/ 2147483646 h 584"/>
              <a:gd name="T18" fmla="*/ 2147483646 w 560"/>
              <a:gd name="T19" fmla="*/ 2147483646 h 584"/>
              <a:gd name="T20" fmla="*/ 2147483646 w 560"/>
              <a:gd name="T21" fmla="*/ 2147483646 h 584"/>
              <a:gd name="T22" fmla="*/ 2147483646 w 560"/>
              <a:gd name="T23" fmla="*/ 2147483646 h 584"/>
              <a:gd name="T24" fmla="*/ 2147483646 w 560"/>
              <a:gd name="T25" fmla="*/ 2147483646 h 584"/>
              <a:gd name="T26" fmla="*/ 2147483646 w 560"/>
              <a:gd name="T27" fmla="*/ 2147483646 h 584"/>
              <a:gd name="T28" fmla="*/ 2147483646 w 560"/>
              <a:gd name="T29" fmla="*/ 2147483646 h 584"/>
              <a:gd name="T30" fmla="*/ 2147483646 w 560"/>
              <a:gd name="T31" fmla="*/ 2147483646 h 584"/>
              <a:gd name="T32" fmla="*/ 2147483646 w 560"/>
              <a:gd name="T33" fmla="*/ 0 h 584"/>
              <a:gd name="T34" fmla="*/ 2147483646 w 560"/>
              <a:gd name="T35" fmla="*/ 0 h 584"/>
              <a:gd name="T36" fmla="*/ 0 w 560"/>
              <a:gd name="T37" fmla="*/ 2147483646 h 584"/>
              <a:gd name="T38" fmla="*/ 0 w 560"/>
              <a:gd name="T39" fmla="*/ 2147483646 h 584"/>
              <a:gd name="T40" fmla="*/ 2147483646 w 560"/>
              <a:gd name="T41" fmla="*/ 2147483646 h 584"/>
              <a:gd name="T42" fmla="*/ 2147483646 w 560"/>
              <a:gd name="T43" fmla="*/ 2147483646 h 584"/>
              <a:gd name="T44" fmla="*/ 2147483646 w 560"/>
              <a:gd name="T45" fmla="*/ 2147483646 h 5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60" h="584">
                <a:moveTo>
                  <a:pt x="80" y="536"/>
                </a:moveTo>
                <a:lnTo>
                  <a:pt x="80" y="536"/>
                </a:lnTo>
                <a:lnTo>
                  <a:pt x="216" y="552"/>
                </a:lnTo>
                <a:lnTo>
                  <a:pt x="216" y="544"/>
                </a:lnTo>
                <a:lnTo>
                  <a:pt x="216" y="528"/>
                </a:lnTo>
                <a:lnTo>
                  <a:pt x="520" y="560"/>
                </a:lnTo>
                <a:lnTo>
                  <a:pt x="552" y="96"/>
                </a:lnTo>
                <a:lnTo>
                  <a:pt x="560" y="48"/>
                </a:lnTo>
                <a:lnTo>
                  <a:pt x="512" y="48"/>
                </a:lnTo>
                <a:lnTo>
                  <a:pt x="328" y="32"/>
                </a:lnTo>
                <a:lnTo>
                  <a:pt x="128" y="8"/>
                </a:lnTo>
                <a:lnTo>
                  <a:pt x="80" y="0"/>
                </a:lnTo>
                <a:lnTo>
                  <a:pt x="0" y="568"/>
                </a:lnTo>
                <a:lnTo>
                  <a:pt x="72" y="584"/>
                </a:lnTo>
                <a:lnTo>
                  <a:pt x="80" y="53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5" name="Freeform 1069">
            <a:extLst>
              <a:ext uri="{FF2B5EF4-FFF2-40B4-BE49-F238E27FC236}">
                <a16:creationId xmlns:a16="http://schemas.microsoft.com/office/drawing/2014/main" id="{C1094D27-AED9-49EA-A9EF-E240245264E9}"/>
              </a:ext>
            </a:extLst>
          </p:cNvPr>
          <p:cNvSpPr>
            <a:spLocks/>
          </p:cNvSpPr>
          <p:nvPr/>
        </p:nvSpPr>
        <p:spPr bwMode="auto">
          <a:xfrm>
            <a:off x="2620963" y="1358900"/>
            <a:ext cx="1295400" cy="825500"/>
          </a:xfrm>
          <a:custGeom>
            <a:avLst/>
            <a:gdLst>
              <a:gd name="T0" fmla="*/ 2147483646 w 816"/>
              <a:gd name="T1" fmla="*/ 2147483646 h 520"/>
              <a:gd name="T2" fmla="*/ 2147483646 w 816"/>
              <a:gd name="T3" fmla="*/ 2147483646 h 520"/>
              <a:gd name="T4" fmla="*/ 2147483646 w 816"/>
              <a:gd name="T5" fmla="*/ 2147483646 h 520"/>
              <a:gd name="T6" fmla="*/ 2147483646 w 816"/>
              <a:gd name="T7" fmla="*/ 2147483646 h 520"/>
              <a:gd name="T8" fmla="*/ 2147483646 w 816"/>
              <a:gd name="T9" fmla="*/ 0 h 520"/>
              <a:gd name="T10" fmla="*/ 0 w 816"/>
              <a:gd name="T11" fmla="*/ 2147483646 h 520"/>
              <a:gd name="T12" fmla="*/ 2147483646 w 816"/>
              <a:gd name="T13" fmla="*/ 2147483646 h 520"/>
              <a:gd name="T14" fmla="*/ 2147483646 w 816"/>
              <a:gd name="T15" fmla="*/ 2147483646 h 520"/>
              <a:gd name="T16" fmla="*/ 2147483646 w 816"/>
              <a:gd name="T17" fmla="*/ 2147483646 h 520"/>
              <a:gd name="T18" fmla="*/ 2147483646 w 816"/>
              <a:gd name="T19" fmla="*/ 2147483646 h 520"/>
              <a:gd name="T20" fmla="*/ 2147483646 w 816"/>
              <a:gd name="T21" fmla="*/ 2147483646 h 520"/>
              <a:gd name="T22" fmla="*/ 2147483646 w 816"/>
              <a:gd name="T23" fmla="*/ 2147483646 h 520"/>
              <a:gd name="T24" fmla="*/ 2147483646 w 816"/>
              <a:gd name="T25" fmla="*/ 2147483646 h 520"/>
              <a:gd name="T26" fmla="*/ 2147483646 w 816"/>
              <a:gd name="T27" fmla="*/ 2147483646 h 520"/>
              <a:gd name="T28" fmla="*/ 2147483646 w 816"/>
              <a:gd name="T29" fmla="*/ 2147483646 h 520"/>
              <a:gd name="T30" fmla="*/ 2147483646 w 816"/>
              <a:gd name="T31" fmla="*/ 2147483646 h 520"/>
              <a:gd name="T32" fmla="*/ 2147483646 w 816"/>
              <a:gd name="T33" fmla="*/ 2147483646 h 520"/>
              <a:gd name="T34" fmla="*/ 2147483646 w 816"/>
              <a:gd name="T35" fmla="*/ 2147483646 h 520"/>
              <a:gd name="T36" fmla="*/ 2147483646 w 816"/>
              <a:gd name="T37" fmla="*/ 2147483646 h 520"/>
              <a:gd name="T38" fmla="*/ 2147483646 w 816"/>
              <a:gd name="T39" fmla="*/ 2147483646 h 520"/>
              <a:gd name="T40" fmla="*/ 2147483646 w 816"/>
              <a:gd name="T41" fmla="*/ 2147483646 h 520"/>
              <a:gd name="T42" fmla="*/ 2147483646 w 816"/>
              <a:gd name="T43" fmla="*/ 2147483646 h 520"/>
              <a:gd name="T44" fmla="*/ 2147483646 w 816"/>
              <a:gd name="T45" fmla="*/ 2147483646 h 520"/>
              <a:gd name="T46" fmla="*/ 2147483646 w 816"/>
              <a:gd name="T47" fmla="*/ 2147483646 h 520"/>
              <a:gd name="T48" fmla="*/ 2147483646 w 816"/>
              <a:gd name="T49" fmla="*/ 2147483646 h 520"/>
              <a:gd name="T50" fmla="*/ 2147483646 w 816"/>
              <a:gd name="T51" fmla="*/ 2147483646 h 520"/>
              <a:gd name="T52" fmla="*/ 2147483646 w 816"/>
              <a:gd name="T53" fmla="*/ 2147483646 h 520"/>
              <a:gd name="T54" fmla="*/ 2147483646 w 816"/>
              <a:gd name="T55" fmla="*/ 2147483646 h 520"/>
              <a:gd name="T56" fmla="*/ 2147483646 w 816"/>
              <a:gd name="T57" fmla="*/ 2147483646 h 520"/>
              <a:gd name="T58" fmla="*/ 2147483646 w 816"/>
              <a:gd name="T59" fmla="*/ 2147483646 h 520"/>
              <a:gd name="T60" fmla="*/ 2147483646 w 816"/>
              <a:gd name="T61" fmla="*/ 2147483646 h 520"/>
              <a:gd name="T62" fmla="*/ 2147483646 w 816"/>
              <a:gd name="T63" fmla="*/ 2147483646 h 520"/>
              <a:gd name="T64" fmla="*/ 2147483646 w 816"/>
              <a:gd name="T65" fmla="*/ 2147483646 h 520"/>
              <a:gd name="T66" fmla="*/ 2147483646 w 816"/>
              <a:gd name="T67" fmla="*/ 2147483646 h 520"/>
              <a:gd name="T68" fmla="*/ 2147483646 w 816"/>
              <a:gd name="T69" fmla="*/ 2147483646 h 520"/>
              <a:gd name="T70" fmla="*/ 2147483646 w 816"/>
              <a:gd name="T71" fmla="*/ 2147483646 h 520"/>
              <a:gd name="T72" fmla="*/ 2147483646 w 816"/>
              <a:gd name="T73" fmla="*/ 2147483646 h 520"/>
              <a:gd name="T74" fmla="*/ 2147483646 w 816"/>
              <a:gd name="T75" fmla="*/ 2147483646 h 520"/>
              <a:gd name="T76" fmla="*/ 2147483646 w 816"/>
              <a:gd name="T77" fmla="*/ 2147483646 h 520"/>
              <a:gd name="T78" fmla="*/ 2147483646 w 816"/>
              <a:gd name="T79" fmla="*/ 2147483646 h 520"/>
              <a:gd name="T80" fmla="*/ 2147483646 w 816"/>
              <a:gd name="T81" fmla="*/ 2147483646 h 520"/>
              <a:gd name="T82" fmla="*/ 2147483646 w 816"/>
              <a:gd name="T83" fmla="*/ 2147483646 h 520"/>
              <a:gd name="T84" fmla="*/ 2147483646 w 816"/>
              <a:gd name="T85" fmla="*/ 2147483646 h 520"/>
              <a:gd name="T86" fmla="*/ 2147483646 w 816"/>
              <a:gd name="T87" fmla="*/ 2147483646 h 520"/>
              <a:gd name="T88" fmla="*/ 2147483646 w 816"/>
              <a:gd name="T89" fmla="*/ 2147483646 h 520"/>
              <a:gd name="T90" fmla="*/ 2147483646 w 816"/>
              <a:gd name="T91" fmla="*/ 2147483646 h 520"/>
              <a:gd name="T92" fmla="*/ 2147483646 w 816"/>
              <a:gd name="T93" fmla="*/ 2147483646 h 520"/>
              <a:gd name="T94" fmla="*/ 2147483646 w 816"/>
              <a:gd name="T95" fmla="*/ 2147483646 h 520"/>
              <a:gd name="T96" fmla="*/ 2147483646 w 816"/>
              <a:gd name="T97" fmla="*/ 2147483646 h 520"/>
              <a:gd name="T98" fmla="*/ 2147483646 w 816"/>
              <a:gd name="T99" fmla="*/ 2147483646 h 520"/>
              <a:gd name="T100" fmla="*/ 2147483646 w 816"/>
              <a:gd name="T101" fmla="*/ 2147483646 h 520"/>
              <a:gd name="T102" fmla="*/ 2147483646 w 816"/>
              <a:gd name="T103" fmla="*/ 2147483646 h 520"/>
              <a:gd name="T104" fmla="*/ 2147483646 w 816"/>
              <a:gd name="T105" fmla="*/ 2147483646 h 520"/>
              <a:gd name="T106" fmla="*/ 2147483646 w 816"/>
              <a:gd name="T107" fmla="*/ 2147483646 h 520"/>
              <a:gd name="T108" fmla="*/ 2147483646 w 816"/>
              <a:gd name="T109" fmla="*/ 2147483646 h 520"/>
              <a:gd name="T110" fmla="*/ 2147483646 w 816"/>
              <a:gd name="T111" fmla="*/ 2147483646 h 520"/>
              <a:gd name="T112" fmla="*/ 2147483646 w 816"/>
              <a:gd name="T113" fmla="*/ 2147483646 h 520"/>
              <a:gd name="T114" fmla="*/ 2147483646 w 816"/>
              <a:gd name="T115" fmla="*/ 2147483646 h 520"/>
              <a:gd name="T116" fmla="*/ 2147483646 w 816"/>
              <a:gd name="T117" fmla="*/ 2147483646 h 520"/>
              <a:gd name="T118" fmla="*/ 2147483646 w 816"/>
              <a:gd name="T119" fmla="*/ 2147483646 h 520"/>
              <a:gd name="T120" fmla="*/ 2147483646 w 816"/>
              <a:gd name="T121" fmla="*/ 2147483646 h 52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16" h="520">
                <a:moveTo>
                  <a:pt x="368" y="472"/>
                </a:moveTo>
                <a:lnTo>
                  <a:pt x="568" y="496"/>
                </a:lnTo>
                <a:lnTo>
                  <a:pt x="784" y="520"/>
                </a:lnTo>
                <a:lnTo>
                  <a:pt x="816" y="112"/>
                </a:lnTo>
                <a:lnTo>
                  <a:pt x="696" y="112"/>
                </a:lnTo>
                <a:lnTo>
                  <a:pt x="328" y="56"/>
                </a:lnTo>
                <a:lnTo>
                  <a:pt x="88" y="16"/>
                </a:lnTo>
                <a:lnTo>
                  <a:pt x="16" y="0"/>
                </a:lnTo>
                <a:lnTo>
                  <a:pt x="0" y="96"/>
                </a:lnTo>
                <a:lnTo>
                  <a:pt x="8" y="112"/>
                </a:lnTo>
                <a:lnTo>
                  <a:pt x="16" y="136"/>
                </a:lnTo>
                <a:lnTo>
                  <a:pt x="16" y="144"/>
                </a:lnTo>
                <a:lnTo>
                  <a:pt x="8" y="144"/>
                </a:lnTo>
                <a:lnTo>
                  <a:pt x="16" y="152"/>
                </a:lnTo>
                <a:lnTo>
                  <a:pt x="8" y="152"/>
                </a:lnTo>
                <a:lnTo>
                  <a:pt x="8" y="160"/>
                </a:lnTo>
                <a:lnTo>
                  <a:pt x="24" y="168"/>
                </a:lnTo>
                <a:lnTo>
                  <a:pt x="24" y="176"/>
                </a:lnTo>
                <a:lnTo>
                  <a:pt x="40" y="176"/>
                </a:lnTo>
                <a:lnTo>
                  <a:pt x="48" y="216"/>
                </a:lnTo>
                <a:lnTo>
                  <a:pt x="48" y="232"/>
                </a:lnTo>
                <a:lnTo>
                  <a:pt x="56" y="232"/>
                </a:lnTo>
                <a:lnTo>
                  <a:pt x="56" y="240"/>
                </a:lnTo>
                <a:lnTo>
                  <a:pt x="64" y="240"/>
                </a:lnTo>
                <a:lnTo>
                  <a:pt x="72" y="248"/>
                </a:lnTo>
                <a:lnTo>
                  <a:pt x="88" y="248"/>
                </a:lnTo>
                <a:lnTo>
                  <a:pt x="88" y="256"/>
                </a:lnTo>
                <a:lnTo>
                  <a:pt x="80" y="272"/>
                </a:lnTo>
                <a:lnTo>
                  <a:pt x="80" y="280"/>
                </a:lnTo>
                <a:lnTo>
                  <a:pt x="72" y="288"/>
                </a:lnTo>
                <a:lnTo>
                  <a:pt x="72" y="296"/>
                </a:lnTo>
                <a:lnTo>
                  <a:pt x="72" y="304"/>
                </a:lnTo>
                <a:lnTo>
                  <a:pt x="64" y="312"/>
                </a:lnTo>
                <a:lnTo>
                  <a:pt x="72" y="320"/>
                </a:lnTo>
                <a:lnTo>
                  <a:pt x="64" y="328"/>
                </a:lnTo>
                <a:lnTo>
                  <a:pt x="56" y="328"/>
                </a:lnTo>
                <a:lnTo>
                  <a:pt x="56" y="344"/>
                </a:lnTo>
                <a:lnTo>
                  <a:pt x="56" y="352"/>
                </a:lnTo>
                <a:lnTo>
                  <a:pt x="56" y="360"/>
                </a:lnTo>
                <a:lnTo>
                  <a:pt x="64" y="360"/>
                </a:lnTo>
                <a:lnTo>
                  <a:pt x="64" y="368"/>
                </a:lnTo>
                <a:lnTo>
                  <a:pt x="80" y="368"/>
                </a:lnTo>
                <a:lnTo>
                  <a:pt x="96" y="352"/>
                </a:lnTo>
                <a:lnTo>
                  <a:pt x="104" y="352"/>
                </a:lnTo>
                <a:lnTo>
                  <a:pt x="104" y="368"/>
                </a:lnTo>
                <a:lnTo>
                  <a:pt x="104" y="376"/>
                </a:lnTo>
                <a:lnTo>
                  <a:pt x="104" y="392"/>
                </a:lnTo>
                <a:lnTo>
                  <a:pt x="112" y="408"/>
                </a:lnTo>
                <a:lnTo>
                  <a:pt x="120" y="424"/>
                </a:lnTo>
                <a:lnTo>
                  <a:pt x="120" y="432"/>
                </a:lnTo>
                <a:lnTo>
                  <a:pt x="112" y="432"/>
                </a:lnTo>
                <a:lnTo>
                  <a:pt x="112" y="440"/>
                </a:lnTo>
                <a:lnTo>
                  <a:pt x="120" y="448"/>
                </a:lnTo>
                <a:lnTo>
                  <a:pt x="128" y="448"/>
                </a:lnTo>
                <a:lnTo>
                  <a:pt x="136" y="464"/>
                </a:lnTo>
                <a:lnTo>
                  <a:pt x="136" y="472"/>
                </a:lnTo>
                <a:lnTo>
                  <a:pt x="144" y="496"/>
                </a:lnTo>
                <a:lnTo>
                  <a:pt x="144" y="504"/>
                </a:lnTo>
                <a:lnTo>
                  <a:pt x="152" y="504"/>
                </a:lnTo>
                <a:lnTo>
                  <a:pt x="152" y="496"/>
                </a:lnTo>
                <a:lnTo>
                  <a:pt x="160" y="488"/>
                </a:lnTo>
                <a:lnTo>
                  <a:pt x="168" y="488"/>
                </a:lnTo>
                <a:lnTo>
                  <a:pt x="176" y="496"/>
                </a:lnTo>
                <a:lnTo>
                  <a:pt x="184" y="496"/>
                </a:lnTo>
                <a:lnTo>
                  <a:pt x="192" y="488"/>
                </a:lnTo>
                <a:lnTo>
                  <a:pt x="200" y="488"/>
                </a:lnTo>
                <a:lnTo>
                  <a:pt x="200" y="496"/>
                </a:lnTo>
                <a:lnTo>
                  <a:pt x="208" y="496"/>
                </a:lnTo>
                <a:lnTo>
                  <a:pt x="224" y="488"/>
                </a:lnTo>
                <a:lnTo>
                  <a:pt x="232" y="496"/>
                </a:lnTo>
                <a:lnTo>
                  <a:pt x="240" y="496"/>
                </a:lnTo>
                <a:lnTo>
                  <a:pt x="248" y="496"/>
                </a:lnTo>
                <a:lnTo>
                  <a:pt x="256" y="480"/>
                </a:lnTo>
                <a:lnTo>
                  <a:pt x="264" y="480"/>
                </a:lnTo>
                <a:lnTo>
                  <a:pt x="272" y="496"/>
                </a:lnTo>
                <a:lnTo>
                  <a:pt x="280" y="512"/>
                </a:lnTo>
                <a:lnTo>
                  <a:pt x="288" y="456"/>
                </a:lnTo>
                <a:lnTo>
                  <a:pt x="368" y="472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6" name="Freeform 1070">
            <a:extLst>
              <a:ext uri="{FF2B5EF4-FFF2-40B4-BE49-F238E27FC236}">
                <a16:creationId xmlns:a16="http://schemas.microsoft.com/office/drawing/2014/main" id="{BF74A87F-1159-47D0-9EF6-A6E33CD2E49A}"/>
              </a:ext>
            </a:extLst>
          </p:cNvPr>
          <p:cNvSpPr>
            <a:spLocks/>
          </p:cNvSpPr>
          <p:nvPr/>
        </p:nvSpPr>
        <p:spPr bwMode="auto">
          <a:xfrm>
            <a:off x="3128963" y="2755900"/>
            <a:ext cx="927100" cy="736600"/>
          </a:xfrm>
          <a:custGeom>
            <a:avLst/>
            <a:gdLst>
              <a:gd name="T0" fmla="*/ 2147483646 w 584"/>
              <a:gd name="T1" fmla="*/ 2147483646 h 464"/>
              <a:gd name="T2" fmla="*/ 2147483646 w 584"/>
              <a:gd name="T3" fmla="*/ 2147483646 h 464"/>
              <a:gd name="T4" fmla="*/ 2147483646 w 584"/>
              <a:gd name="T5" fmla="*/ 2147483646 h 464"/>
              <a:gd name="T6" fmla="*/ 0 w 584"/>
              <a:gd name="T7" fmla="*/ 2147483646 h 464"/>
              <a:gd name="T8" fmla="*/ 0 w 584"/>
              <a:gd name="T9" fmla="*/ 2147483646 h 464"/>
              <a:gd name="T10" fmla="*/ 2147483646 w 584"/>
              <a:gd name="T11" fmla="*/ 0 h 464"/>
              <a:gd name="T12" fmla="*/ 2147483646 w 584"/>
              <a:gd name="T13" fmla="*/ 0 h 464"/>
              <a:gd name="T14" fmla="*/ 2147483646 w 584"/>
              <a:gd name="T15" fmla="*/ 2147483646 h 464"/>
              <a:gd name="T16" fmla="*/ 2147483646 w 584"/>
              <a:gd name="T17" fmla="*/ 2147483646 h 464"/>
              <a:gd name="T18" fmla="*/ 2147483646 w 584"/>
              <a:gd name="T19" fmla="*/ 2147483646 h 464"/>
              <a:gd name="T20" fmla="*/ 2147483646 w 584"/>
              <a:gd name="T21" fmla="*/ 2147483646 h 464"/>
              <a:gd name="T22" fmla="*/ 2147483646 w 584"/>
              <a:gd name="T23" fmla="*/ 2147483646 h 464"/>
              <a:gd name="T24" fmla="*/ 2147483646 w 584"/>
              <a:gd name="T25" fmla="*/ 2147483646 h 464"/>
              <a:gd name="T26" fmla="*/ 2147483646 w 584"/>
              <a:gd name="T27" fmla="*/ 2147483646 h 464"/>
              <a:gd name="T28" fmla="*/ 2147483646 w 584"/>
              <a:gd name="T29" fmla="*/ 2147483646 h 464"/>
              <a:gd name="T30" fmla="*/ 2147483646 w 584"/>
              <a:gd name="T31" fmla="*/ 2147483646 h 464"/>
              <a:gd name="T32" fmla="*/ 2147483646 w 584"/>
              <a:gd name="T33" fmla="*/ 2147483646 h 464"/>
              <a:gd name="T34" fmla="*/ 2147483646 w 584"/>
              <a:gd name="T35" fmla="*/ 2147483646 h 46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84" h="464">
                <a:moveTo>
                  <a:pt x="432" y="456"/>
                </a:moveTo>
                <a:lnTo>
                  <a:pt x="248" y="440"/>
                </a:lnTo>
                <a:lnTo>
                  <a:pt x="48" y="416"/>
                </a:lnTo>
                <a:lnTo>
                  <a:pt x="0" y="408"/>
                </a:lnTo>
                <a:lnTo>
                  <a:pt x="56" y="0"/>
                </a:lnTo>
                <a:lnTo>
                  <a:pt x="248" y="24"/>
                </a:lnTo>
                <a:lnTo>
                  <a:pt x="384" y="40"/>
                </a:lnTo>
                <a:lnTo>
                  <a:pt x="424" y="40"/>
                </a:lnTo>
                <a:lnTo>
                  <a:pt x="584" y="56"/>
                </a:lnTo>
                <a:lnTo>
                  <a:pt x="576" y="152"/>
                </a:lnTo>
                <a:lnTo>
                  <a:pt x="552" y="464"/>
                </a:lnTo>
                <a:lnTo>
                  <a:pt x="480" y="456"/>
                </a:lnTo>
                <a:lnTo>
                  <a:pt x="432" y="45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7" name="Freeform 1071">
            <a:extLst>
              <a:ext uri="{FF2B5EF4-FFF2-40B4-BE49-F238E27FC236}">
                <a16:creationId xmlns:a16="http://schemas.microsoft.com/office/drawing/2014/main" id="{A334C523-C6EB-498E-B590-2CD5CD6A871F}"/>
              </a:ext>
            </a:extLst>
          </p:cNvPr>
          <p:cNvSpPr>
            <a:spLocks/>
          </p:cNvSpPr>
          <p:nvPr/>
        </p:nvSpPr>
        <p:spPr bwMode="auto">
          <a:xfrm>
            <a:off x="3878263" y="1536700"/>
            <a:ext cx="839787" cy="533400"/>
          </a:xfrm>
          <a:custGeom>
            <a:avLst/>
            <a:gdLst>
              <a:gd name="T0" fmla="*/ 0 w 529"/>
              <a:gd name="T1" fmla="*/ 2147483646 h 336"/>
              <a:gd name="T2" fmla="*/ 0 w 529"/>
              <a:gd name="T3" fmla="*/ 2147483646 h 336"/>
              <a:gd name="T4" fmla="*/ 0 w 529"/>
              <a:gd name="T5" fmla="*/ 2147483646 h 336"/>
              <a:gd name="T6" fmla="*/ 2147483646 w 529"/>
              <a:gd name="T7" fmla="*/ 2147483646 h 336"/>
              <a:gd name="T8" fmla="*/ 2147483646 w 529"/>
              <a:gd name="T9" fmla="*/ 0 h 336"/>
              <a:gd name="T10" fmla="*/ 2147483646 w 529"/>
              <a:gd name="T11" fmla="*/ 2147483646 h 336"/>
              <a:gd name="T12" fmla="*/ 2147483646 w 529"/>
              <a:gd name="T13" fmla="*/ 2147483646 h 336"/>
              <a:gd name="T14" fmla="*/ 2147483646 w 529"/>
              <a:gd name="T15" fmla="*/ 2147483646 h 336"/>
              <a:gd name="T16" fmla="*/ 2147483646 w 529"/>
              <a:gd name="T17" fmla="*/ 2147483646 h 336"/>
              <a:gd name="T18" fmla="*/ 2147483646 w 529"/>
              <a:gd name="T19" fmla="*/ 2147483646 h 336"/>
              <a:gd name="T20" fmla="*/ 2147483646 w 529"/>
              <a:gd name="T21" fmla="*/ 2147483646 h 336"/>
              <a:gd name="T22" fmla="*/ 2147483646 w 529"/>
              <a:gd name="T23" fmla="*/ 2147483646 h 336"/>
              <a:gd name="T24" fmla="*/ 2147483646 w 529"/>
              <a:gd name="T25" fmla="*/ 2147483646 h 336"/>
              <a:gd name="T26" fmla="*/ 2147483646 w 529"/>
              <a:gd name="T27" fmla="*/ 2147483646 h 336"/>
              <a:gd name="T28" fmla="*/ 2147483646 w 529"/>
              <a:gd name="T29" fmla="*/ 2147483646 h 336"/>
              <a:gd name="T30" fmla="*/ 2147483646 w 529"/>
              <a:gd name="T31" fmla="*/ 2147483646 h 336"/>
              <a:gd name="T32" fmla="*/ 2147483646 w 529"/>
              <a:gd name="T33" fmla="*/ 2147483646 h 336"/>
              <a:gd name="T34" fmla="*/ 2147483646 w 529"/>
              <a:gd name="T35" fmla="*/ 2147483646 h 336"/>
              <a:gd name="T36" fmla="*/ 2147483646 w 529"/>
              <a:gd name="T37" fmla="*/ 2147483646 h 336"/>
              <a:gd name="T38" fmla="*/ 2147483646 w 529"/>
              <a:gd name="T39" fmla="*/ 2147483646 h 336"/>
              <a:gd name="T40" fmla="*/ 2147483646 w 529"/>
              <a:gd name="T41" fmla="*/ 2147483646 h 336"/>
              <a:gd name="T42" fmla="*/ 2147483646 w 529"/>
              <a:gd name="T43" fmla="*/ 2147483646 h 336"/>
              <a:gd name="T44" fmla="*/ 2147483646 w 529"/>
              <a:gd name="T45" fmla="*/ 2147483646 h 336"/>
              <a:gd name="T46" fmla="*/ 2147483646 w 529"/>
              <a:gd name="T47" fmla="*/ 2147483646 h 336"/>
              <a:gd name="T48" fmla="*/ 2147483646 w 529"/>
              <a:gd name="T49" fmla="*/ 2147483646 h 336"/>
              <a:gd name="T50" fmla="*/ 2147483646 w 529"/>
              <a:gd name="T51" fmla="*/ 2147483646 h 336"/>
              <a:gd name="T52" fmla="*/ 2147483646 w 529"/>
              <a:gd name="T53" fmla="*/ 2147483646 h 336"/>
              <a:gd name="T54" fmla="*/ 2147483646 w 529"/>
              <a:gd name="T55" fmla="*/ 2147483646 h 336"/>
              <a:gd name="T56" fmla="*/ 2147483646 w 529"/>
              <a:gd name="T57" fmla="*/ 2147483646 h 336"/>
              <a:gd name="T58" fmla="*/ 2147483646 w 529"/>
              <a:gd name="T59" fmla="*/ 2147483646 h 336"/>
              <a:gd name="T60" fmla="*/ 2147483646 w 529"/>
              <a:gd name="T61" fmla="*/ 2147483646 h 336"/>
              <a:gd name="T62" fmla="*/ 2147483646 w 529"/>
              <a:gd name="T63" fmla="*/ 2147483646 h 336"/>
              <a:gd name="T64" fmla="*/ 2147483646 w 529"/>
              <a:gd name="T65" fmla="*/ 2147483646 h 336"/>
              <a:gd name="T66" fmla="*/ 2147483646 w 529"/>
              <a:gd name="T67" fmla="*/ 2147483646 h 336"/>
              <a:gd name="T68" fmla="*/ 2147483646 w 529"/>
              <a:gd name="T69" fmla="*/ 2147483646 h 336"/>
              <a:gd name="T70" fmla="*/ 2147483646 w 529"/>
              <a:gd name="T71" fmla="*/ 2147483646 h 336"/>
              <a:gd name="T72" fmla="*/ 2147483646 w 529"/>
              <a:gd name="T73" fmla="*/ 2147483646 h 336"/>
              <a:gd name="T74" fmla="*/ 2147483646 w 529"/>
              <a:gd name="T75" fmla="*/ 2147483646 h 336"/>
              <a:gd name="T76" fmla="*/ 0 w 529"/>
              <a:gd name="T77" fmla="*/ 2147483646 h 3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29" h="336">
                <a:moveTo>
                  <a:pt x="0" y="312"/>
                </a:moveTo>
                <a:lnTo>
                  <a:pt x="0" y="304"/>
                </a:lnTo>
                <a:lnTo>
                  <a:pt x="0" y="288"/>
                </a:lnTo>
                <a:lnTo>
                  <a:pt x="16" y="96"/>
                </a:lnTo>
                <a:lnTo>
                  <a:pt x="24" y="0"/>
                </a:lnTo>
                <a:lnTo>
                  <a:pt x="24" y="8"/>
                </a:lnTo>
                <a:lnTo>
                  <a:pt x="32" y="8"/>
                </a:lnTo>
                <a:lnTo>
                  <a:pt x="280" y="16"/>
                </a:lnTo>
                <a:lnTo>
                  <a:pt x="441" y="24"/>
                </a:lnTo>
                <a:lnTo>
                  <a:pt x="473" y="24"/>
                </a:lnTo>
                <a:lnTo>
                  <a:pt x="481" y="24"/>
                </a:lnTo>
                <a:lnTo>
                  <a:pt x="489" y="56"/>
                </a:lnTo>
                <a:lnTo>
                  <a:pt x="489" y="72"/>
                </a:lnTo>
                <a:lnTo>
                  <a:pt x="489" y="112"/>
                </a:lnTo>
                <a:lnTo>
                  <a:pt x="489" y="136"/>
                </a:lnTo>
                <a:lnTo>
                  <a:pt x="497" y="144"/>
                </a:lnTo>
                <a:lnTo>
                  <a:pt x="505" y="152"/>
                </a:lnTo>
                <a:lnTo>
                  <a:pt x="505" y="184"/>
                </a:lnTo>
                <a:lnTo>
                  <a:pt x="505" y="200"/>
                </a:lnTo>
                <a:lnTo>
                  <a:pt x="505" y="216"/>
                </a:lnTo>
                <a:lnTo>
                  <a:pt x="505" y="224"/>
                </a:lnTo>
                <a:lnTo>
                  <a:pt x="513" y="240"/>
                </a:lnTo>
                <a:lnTo>
                  <a:pt x="513" y="256"/>
                </a:lnTo>
                <a:lnTo>
                  <a:pt x="513" y="280"/>
                </a:lnTo>
                <a:lnTo>
                  <a:pt x="521" y="288"/>
                </a:lnTo>
                <a:lnTo>
                  <a:pt x="529" y="304"/>
                </a:lnTo>
                <a:lnTo>
                  <a:pt x="529" y="328"/>
                </a:lnTo>
                <a:lnTo>
                  <a:pt x="529" y="336"/>
                </a:lnTo>
                <a:lnTo>
                  <a:pt x="505" y="336"/>
                </a:lnTo>
                <a:lnTo>
                  <a:pt x="296" y="328"/>
                </a:lnTo>
                <a:lnTo>
                  <a:pt x="16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1072">
            <a:extLst>
              <a:ext uri="{FF2B5EF4-FFF2-40B4-BE49-F238E27FC236}">
                <a16:creationId xmlns:a16="http://schemas.microsoft.com/office/drawing/2014/main" id="{5F99D500-C051-4FFA-9158-CB2D409EEDE0}"/>
              </a:ext>
            </a:extLst>
          </p:cNvPr>
          <p:cNvSpPr>
            <a:spLocks/>
          </p:cNvSpPr>
          <p:nvPr/>
        </p:nvSpPr>
        <p:spPr bwMode="auto">
          <a:xfrm>
            <a:off x="3840163" y="2032000"/>
            <a:ext cx="915987" cy="609600"/>
          </a:xfrm>
          <a:custGeom>
            <a:avLst/>
            <a:gdLst>
              <a:gd name="T0" fmla="*/ 2147483646 w 561"/>
              <a:gd name="T1" fmla="*/ 2147483646 h 384"/>
              <a:gd name="T2" fmla="*/ 2147483646 w 561"/>
              <a:gd name="T3" fmla="*/ 2147483646 h 384"/>
              <a:gd name="T4" fmla="*/ 2147483646 w 561"/>
              <a:gd name="T5" fmla="*/ 2147483646 h 384"/>
              <a:gd name="T6" fmla="*/ 2147483646 w 561"/>
              <a:gd name="T7" fmla="*/ 2147483646 h 384"/>
              <a:gd name="T8" fmla="*/ 2147483646 w 561"/>
              <a:gd name="T9" fmla="*/ 2147483646 h 384"/>
              <a:gd name="T10" fmla="*/ 2147483646 w 561"/>
              <a:gd name="T11" fmla="*/ 2147483646 h 384"/>
              <a:gd name="T12" fmla="*/ 2147483646 w 561"/>
              <a:gd name="T13" fmla="*/ 2147483646 h 384"/>
              <a:gd name="T14" fmla="*/ 2147483646 w 561"/>
              <a:gd name="T15" fmla="*/ 2147483646 h 384"/>
              <a:gd name="T16" fmla="*/ 2147483646 w 561"/>
              <a:gd name="T17" fmla="*/ 2147483646 h 384"/>
              <a:gd name="T18" fmla="*/ 2147483646 w 561"/>
              <a:gd name="T19" fmla="*/ 2147483646 h 384"/>
              <a:gd name="T20" fmla="*/ 2147483646 w 561"/>
              <a:gd name="T21" fmla="*/ 2147483646 h 384"/>
              <a:gd name="T22" fmla="*/ 2147483646 w 561"/>
              <a:gd name="T23" fmla="*/ 2147483646 h 384"/>
              <a:gd name="T24" fmla="*/ 2147483646 w 561"/>
              <a:gd name="T25" fmla="*/ 2147483646 h 384"/>
              <a:gd name="T26" fmla="*/ 2147483646 w 561"/>
              <a:gd name="T27" fmla="*/ 2147483646 h 384"/>
              <a:gd name="T28" fmla="*/ 2147483646 w 561"/>
              <a:gd name="T29" fmla="*/ 2147483646 h 384"/>
              <a:gd name="T30" fmla="*/ 2147483646 w 561"/>
              <a:gd name="T31" fmla="*/ 2147483646 h 384"/>
              <a:gd name="T32" fmla="*/ 2147483646 w 561"/>
              <a:gd name="T33" fmla="*/ 2147483646 h 384"/>
              <a:gd name="T34" fmla="*/ 2147483646 w 561"/>
              <a:gd name="T35" fmla="*/ 2147483646 h 384"/>
              <a:gd name="T36" fmla="*/ 2147483646 w 561"/>
              <a:gd name="T37" fmla="*/ 2147483646 h 384"/>
              <a:gd name="T38" fmla="*/ 2147483646 w 561"/>
              <a:gd name="T39" fmla="*/ 2147483646 h 384"/>
              <a:gd name="T40" fmla="*/ 2147483646 w 561"/>
              <a:gd name="T41" fmla="*/ 2147483646 h 384"/>
              <a:gd name="T42" fmla="*/ 2147483646 w 561"/>
              <a:gd name="T43" fmla="*/ 2147483646 h 384"/>
              <a:gd name="T44" fmla="*/ 2147483646 w 561"/>
              <a:gd name="T45" fmla="*/ 2147483646 h 384"/>
              <a:gd name="T46" fmla="*/ 2147483646 w 561"/>
              <a:gd name="T47" fmla="*/ 2147483646 h 384"/>
              <a:gd name="T48" fmla="*/ 2147483646 w 561"/>
              <a:gd name="T49" fmla="*/ 2147483646 h 384"/>
              <a:gd name="T50" fmla="*/ 2147483646 w 561"/>
              <a:gd name="T51" fmla="*/ 2147483646 h 384"/>
              <a:gd name="T52" fmla="*/ 2147483646 w 561"/>
              <a:gd name="T53" fmla="*/ 0 h 384"/>
              <a:gd name="T54" fmla="*/ 2147483646 w 561"/>
              <a:gd name="T55" fmla="*/ 0 h 384"/>
              <a:gd name="T56" fmla="*/ 2147483646 w 561"/>
              <a:gd name="T57" fmla="*/ 2147483646 h 384"/>
              <a:gd name="T58" fmla="*/ 0 w 561"/>
              <a:gd name="T59" fmla="*/ 2147483646 h 384"/>
              <a:gd name="T60" fmla="*/ 2147483646 w 561"/>
              <a:gd name="T61" fmla="*/ 2147483646 h 384"/>
              <a:gd name="T62" fmla="*/ 2147483646 w 561"/>
              <a:gd name="T63" fmla="*/ 2147483646 h 3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61" h="384">
                <a:moveTo>
                  <a:pt x="400" y="312"/>
                </a:moveTo>
                <a:lnTo>
                  <a:pt x="432" y="336"/>
                </a:lnTo>
                <a:lnTo>
                  <a:pt x="440" y="344"/>
                </a:lnTo>
                <a:lnTo>
                  <a:pt x="448" y="336"/>
                </a:lnTo>
                <a:lnTo>
                  <a:pt x="456" y="328"/>
                </a:lnTo>
                <a:lnTo>
                  <a:pt x="497" y="328"/>
                </a:lnTo>
                <a:lnTo>
                  <a:pt x="505" y="336"/>
                </a:lnTo>
                <a:lnTo>
                  <a:pt x="513" y="344"/>
                </a:lnTo>
                <a:lnTo>
                  <a:pt x="521" y="344"/>
                </a:lnTo>
                <a:lnTo>
                  <a:pt x="529" y="344"/>
                </a:lnTo>
                <a:lnTo>
                  <a:pt x="545" y="360"/>
                </a:lnTo>
                <a:lnTo>
                  <a:pt x="553" y="376"/>
                </a:lnTo>
                <a:lnTo>
                  <a:pt x="553" y="384"/>
                </a:lnTo>
                <a:lnTo>
                  <a:pt x="561" y="384"/>
                </a:lnTo>
                <a:lnTo>
                  <a:pt x="561" y="376"/>
                </a:lnTo>
                <a:lnTo>
                  <a:pt x="553" y="360"/>
                </a:lnTo>
                <a:lnTo>
                  <a:pt x="545" y="344"/>
                </a:lnTo>
                <a:lnTo>
                  <a:pt x="545" y="336"/>
                </a:lnTo>
                <a:lnTo>
                  <a:pt x="561" y="296"/>
                </a:lnTo>
                <a:lnTo>
                  <a:pt x="545" y="296"/>
                </a:lnTo>
                <a:lnTo>
                  <a:pt x="545" y="288"/>
                </a:lnTo>
                <a:lnTo>
                  <a:pt x="553" y="288"/>
                </a:lnTo>
                <a:lnTo>
                  <a:pt x="553" y="280"/>
                </a:lnTo>
                <a:lnTo>
                  <a:pt x="545" y="272"/>
                </a:lnTo>
                <a:lnTo>
                  <a:pt x="545" y="264"/>
                </a:lnTo>
                <a:lnTo>
                  <a:pt x="561" y="264"/>
                </a:lnTo>
                <a:lnTo>
                  <a:pt x="561" y="80"/>
                </a:lnTo>
                <a:lnTo>
                  <a:pt x="553" y="80"/>
                </a:lnTo>
                <a:lnTo>
                  <a:pt x="537" y="64"/>
                </a:lnTo>
                <a:lnTo>
                  <a:pt x="529" y="56"/>
                </a:lnTo>
                <a:lnTo>
                  <a:pt x="529" y="48"/>
                </a:lnTo>
                <a:lnTo>
                  <a:pt x="537" y="48"/>
                </a:lnTo>
                <a:lnTo>
                  <a:pt x="537" y="40"/>
                </a:lnTo>
                <a:lnTo>
                  <a:pt x="553" y="24"/>
                </a:lnTo>
                <a:lnTo>
                  <a:pt x="545" y="24"/>
                </a:lnTo>
                <a:lnTo>
                  <a:pt x="553" y="16"/>
                </a:lnTo>
                <a:lnTo>
                  <a:pt x="553" y="24"/>
                </a:lnTo>
                <a:lnTo>
                  <a:pt x="529" y="24"/>
                </a:lnTo>
                <a:lnTo>
                  <a:pt x="320" y="16"/>
                </a:lnTo>
                <a:lnTo>
                  <a:pt x="40" y="0"/>
                </a:lnTo>
                <a:lnTo>
                  <a:pt x="24" y="0"/>
                </a:lnTo>
                <a:lnTo>
                  <a:pt x="16" y="96"/>
                </a:lnTo>
                <a:lnTo>
                  <a:pt x="0" y="296"/>
                </a:lnTo>
                <a:lnTo>
                  <a:pt x="8" y="296"/>
                </a:lnTo>
                <a:lnTo>
                  <a:pt x="208" y="304"/>
                </a:lnTo>
                <a:lnTo>
                  <a:pt x="352" y="312"/>
                </a:lnTo>
                <a:lnTo>
                  <a:pt x="400" y="312"/>
                </a:lnTo>
                <a:close/>
              </a:path>
            </a:pathLst>
          </a:custGeom>
          <a:gradFill flip="none" rotWithShape="1">
            <a:gsLst>
              <a:gs pos="0">
                <a:srgbClr val="33CC33"/>
              </a:gs>
              <a:gs pos="47000">
                <a:schemeClr val="bg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091" name="Freeform 1073">
            <a:extLst>
              <a:ext uri="{FF2B5EF4-FFF2-40B4-BE49-F238E27FC236}">
                <a16:creationId xmlns:a16="http://schemas.microsoft.com/office/drawing/2014/main" id="{D74D2B6B-ADDB-42C4-A477-CA57E224D762}"/>
              </a:ext>
            </a:extLst>
          </p:cNvPr>
          <p:cNvSpPr>
            <a:spLocks/>
          </p:cNvSpPr>
          <p:nvPr/>
        </p:nvSpPr>
        <p:spPr bwMode="auto">
          <a:xfrm>
            <a:off x="3802063" y="2501900"/>
            <a:ext cx="1055687" cy="520700"/>
          </a:xfrm>
          <a:custGeom>
            <a:avLst/>
            <a:gdLst>
              <a:gd name="T0" fmla="*/ 2147483646 w 665"/>
              <a:gd name="T1" fmla="*/ 2147483646 h 328"/>
              <a:gd name="T2" fmla="*/ 2147483646 w 665"/>
              <a:gd name="T3" fmla="*/ 2147483646 h 328"/>
              <a:gd name="T4" fmla="*/ 2147483646 w 665"/>
              <a:gd name="T5" fmla="*/ 2147483646 h 328"/>
              <a:gd name="T6" fmla="*/ 2147483646 w 665"/>
              <a:gd name="T7" fmla="*/ 2147483646 h 328"/>
              <a:gd name="T8" fmla="*/ 2147483646 w 665"/>
              <a:gd name="T9" fmla="*/ 2147483646 h 328"/>
              <a:gd name="T10" fmla="*/ 2147483646 w 665"/>
              <a:gd name="T11" fmla="*/ 2147483646 h 328"/>
              <a:gd name="T12" fmla="*/ 2147483646 w 665"/>
              <a:gd name="T13" fmla="*/ 2147483646 h 328"/>
              <a:gd name="T14" fmla="*/ 2147483646 w 665"/>
              <a:gd name="T15" fmla="*/ 2147483646 h 328"/>
              <a:gd name="T16" fmla="*/ 2147483646 w 665"/>
              <a:gd name="T17" fmla="*/ 2147483646 h 328"/>
              <a:gd name="T18" fmla="*/ 2147483646 w 665"/>
              <a:gd name="T19" fmla="*/ 2147483646 h 328"/>
              <a:gd name="T20" fmla="*/ 2147483646 w 665"/>
              <a:gd name="T21" fmla="*/ 2147483646 h 328"/>
              <a:gd name="T22" fmla="*/ 2147483646 w 665"/>
              <a:gd name="T23" fmla="*/ 2147483646 h 328"/>
              <a:gd name="T24" fmla="*/ 2147483646 w 665"/>
              <a:gd name="T25" fmla="*/ 2147483646 h 328"/>
              <a:gd name="T26" fmla="*/ 2147483646 w 665"/>
              <a:gd name="T27" fmla="*/ 2147483646 h 328"/>
              <a:gd name="T28" fmla="*/ 2147483646 w 665"/>
              <a:gd name="T29" fmla="*/ 2147483646 h 328"/>
              <a:gd name="T30" fmla="*/ 2147483646 w 665"/>
              <a:gd name="T31" fmla="*/ 2147483646 h 328"/>
              <a:gd name="T32" fmla="*/ 2147483646 w 665"/>
              <a:gd name="T33" fmla="*/ 2147483646 h 328"/>
              <a:gd name="T34" fmla="*/ 2147483646 w 665"/>
              <a:gd name="T35" fmla="*/ 2147483646 h 328"/>
              <a:gd name="T36" fmla="*/ 2147483646 w 665"/>
              <a:gd name="T37" fmla="*/ 2147483646 h 328"/>
              <a:gd name="T38" fmla="*/ 2147483646 w 665"/>
              <a:gd name="T39" fmla="*/ 2147483646 h 328"/>
              <a:gd name="T40" fmla="*/ 2147483646 w 665"/>
              <a:gd name="T41" fmla="*/ 2147483646 h 328"/>
              <a:gd name="T42" fmla="*/ 2147483646 w 665"/>
              <a:gd name="T43" fmla="*/ 2147483646 h 328"/>
              <a:gd name="T44" fmla="*/ 2147483646 w 665"/>
              <a:gd name="T45" fmla="*/ 2147483646 h 328"/>
              <a:gd name="T46" fmla="*/ 2147483646 w 665"/>
              <a:gd name="T47" fmla="*/ 2147483646 h 328"/>
              <a:gd name="T48" fmla="*/ 2147483646 w 665"/>
              <a:gd name="T49" fmla="*/ 2147483646 h 328"/>
              <a:gd name="T50" fmla="*/ 2147483646 w 665"/>
              <a:gd name="T51" fmla="*/ 2147483646 h 328"/>
              <a:gd name="T52" fmla="*/ 2147483646 w 665"/>
              <a:gd name="T53" fmla="*/ 2147483646 h 328"/>
              <a:gd name="T54" fmla="*/ 2147483646 w 665"/>
              <a:gd name="T55" fmla="*/ 2147483646 h 328"/>
              <a:gd name="T56" fmla="*/ 2147483646 w 665"/>
              <a:gd name="T57" fmla="*/ 2147483646 h 328"/>
              <a:gd name="T58" fmla="*/ 2147483646 w 665"/>
              <a:gd name="T59" fmla="*/ 2147483646 h 328"/>
              <a:gd name="T60" fmla="*/ 2147483646 w 665"/>
              <a:gd name="T61" fmla="*/ 2147483646 h 328"/>
              <a:gd name="T62" fmla="*/ 2147483646 w 665"/>
              <a:gd name="T63" fmla="*/ 2147483646 h 328"/>
              <a:gd name="T64" fmla="*/ 2147483646 w 665"/>
              <a:gd name="T65" fmla="*/ 2147483646 h 328"/>
              <a:gd name="T66" fmla="*/ 2147483646 w 665"/>
              <a:gd name="T67" fmla="*/ 2147483646 h 328"/>
              <a:gd name="T68" fmla="*/ 2147483646 w 665"/>
              <a:gd name="T69" fmla="*/ 2147483646 h 328"/>
              <a:gd name="T70" fmla="*/ 2147483646 w 665"/>
              <a:gd name="T71" fmla="*/ 2147483646 h 328"/>
              <a:gd name="T72" fmla="*/ 2147483646 w 665"/>
              <a:gd name="T73" fmla="*/ 2147483646 h 328"/>
              <a:gd name="T74" fmla="*/ 2147483646 w 665"/>
              <a:gd name="T75" fmla="*/ 2147483646 h 328"/>
              <a:gd name="T76" fmla="*/ 2147483646 w 665"/>
              <a:gd name="T77" fmla="*/ 2147483646 h 328"/>
              <a:gd name="T78" fmla="*/ 2147483646 w 665"/>
              <a:gd name="T79" fmla="*/ 2147483646 h 328"/>
              <a:gd name="T80" fmla="*/ 2147483646 w 665"/>
              <a:gd name="T81" fmla="*/ 2147483646 h 328"/>
              <a:gd name="T82" fmla="*/ 2147483646 w 665"/>
              <a:gd name="T83" fmla="*/ 2147483646 h 328"/>
              <a:gd name="T84" fmla="*/ 2147483646 w 665"/>
              <a:gd name="T85" fmla="*/ 2147483646 h 328"/>
              <a:gd name="T86" fmla="*/ 2147483646 w 665"/>
              <a:gd name="T87" fmla="*/ 2147483646 h 328"/>
              <a:gd name="T88" fmla="*/ 2147483646 w 665"/>
              <a:gd name="T89" fmla="*/ 2147483646 h 328"/>
              <a:gd name="T90" fmla="*/ 2147483646 w 665"/>
              <a:gd name="T91" fmla="*/ 0 h 328"/>
              <a:gd name="T92" fmla="*/ 2147483646 w 665"/>
              <a:gd name="T93" fmla="*/ 0 h 328"/>
              <a:gd name="T94" fmla="*/ 2147483646 w 665"/>
              <a:gd name="T95" fmla="*/ 0 h 328"/>
              <a:gd name="T96" fmla="*/ 0 w 665"/>
              <a:gd name="T97" fmla="*/ 2147483646 h 328"/>
              <a:gd name="T98" fmla="*/ 0 w 665"/>
              <a:gd name="T99" fmla="*/ 2147483646 h 328"/>
              <a:gd name="T100" fmla="*/ 2147483646 w 665"/>
              <a:gd name="T101" fmla="*/ 2147483646 h 328"/>
              <a:gd name="T102" fmla="*/ 2147483646 w 665"/>
              <a:gd name="T103" fmla="*/ 2147483646 h 328"/>
              <a:gd name="T104" fmla="*/ 2147483646 w 665"/>
              <a:gd name="T105" fmla="*/ 2147483646 h 328"/>
              <a:gd name="T106" fmla="*/ 2147483646 w 665"/>
              <a:gd name="T107" fmla="*/ 2147483646 h 328"/>
              <a:gd name="T108" fmla="*/ 2147483646 w 665"/>
              <a:gd name="T109" fmla="*/ 2147483646 h 328"/>
              <a:gd name="T110" fmla="*/ 2147483646 w 665"/>
              <a:gd name="T111" fmla="*/ 2147483646 h 328"/>
              <a:gd name="T112" fmla="*/ 2147483646 w 665"/>
              <a:gd name="T113" fmla="*/ 2147483646 h 328"/>
              <a:gd name="T114" fmla="*/ 2147483646 w 665"/>
              <a:gd name="T115" fmla="*/ 2147483646 h 32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65" h="328">
                <a:moveTo>
                  <a:pt x="665" y="328"/>
                </a:moveTo>
                <a:lnTo>
                  <a:pt x="649" y="304"/>
                </a:lnTo>
                <a:lnTo>
                  <a:pt x="641" y="296"/>
                </a:lnTo>
                <a:lnTo>
                  <a:pt x="641" y="288"/>
                </a:lnTo>
                <a:lnTo>
                  <a:pt x="633" y="264"/>
                </a:lnTo>
                <a:lnTo>
                  <a:pt x="625" y="264"/>
                </a:lnTo>
                <a:lnTo>
                  <a:pt x="625" y="232"/>
                </a:lnTo>
                <a:lnTo>
                  <a:pt x="625" y="224"/>
                </a:lnTo>
                <a:lnTo>
                  <a:pt x="625" y="216"/>
                </a:lnTo>
                <a:lnTo>
                  <a:pt x="625" y="208"/>
                </a:lnTo>
                <a:lnTo>
                  <a:pt x="617" y="184"/>
                </a:lnTo>
                <a:lnTo>
                  <a:pt x="617" y="176"/>
                </a:lnTo>
                <a:lnTo>
                  <a:pt x="609" y="176"/>
                </a:lnTo>
                <a:lnTo>
                  <a:pt x="609" y="160"/>
                </a:lnTo>
                <a:lnTo>
                  <a:pt x="609" y="128"/>
                </a:lnTo>
                <a:lnTo>
                  <a:pt x="593" y="120"/>
                </a:lnTo>
                <a:lnTo>
                  <a:pt x="585" y="112"/>
                </a:lnTo>
                <a:lnTo>
                  <a:pt x="585" y="104"/>
                </a:lnTo>
                <a:lnTo>
                  <a:pt x="585" y="96"/>
                </a:lnTo>
                <a:lnTo>
                  <a:pt x="585" y="88"/>
                </a:lnTo>
                <a:lnTo>
                  <a:pt x="569" y="72"/>
                </a:lnTo>
                <a:lnTo>
                  <a:pt x="569" y="64"/>
                </a:lnTo>
                <a:lnTo>
                  <a:pt x="553" y="48"/>
                </a:lnTo>
                <a:lnTo>
                  <a:pt x="545" y="48"/>
                </a:lnTo>
                <a:lnTo>
                  <a:pt x="537" y="48"/>
                </a:lnTo>
                <a:lnTo>
                  <a:pt x="529" y="40"/>
                </a:lnTo>
                <a:lnTo>
                  <a:pt x="521" y="32"/>
                </a:lnTo>
                <a:lnTo>
                  <a:pt x="480" y="32"/>
                </a:lnTo>
                <a:lnTo>
                  <a:pt x="472" y="40"/>
                </a:lnTo>
                <a:lnTo>
                  <a:pt x="464" y="48"/>
                </a:lnTo>
                <a:lnTo>
                  <a:pt x="456" y="40"/>
                </a:lnTo>
                <a:lnTo>
                  <a:pt x="424" y="16"/>
                </a:lnTo>
                <a:lnTo>
                  <a:pt x="301" y="12"/>
                </a:lnTo>
                <a:lnTo>
                  <a:pt x="57" y="0"/>
                </a:lnTo>
                <a:lnTo>
                  <a:pt x="24" y="0"/>
                </a:lnTo>
                <a:lnTo>
                  <a:pt x="0" y="200"/>
                </a:lnTo>
                <a:lnTo>
                  <a:pt x="160" y="216"/>
                </a:lnTo>
                <a:lnTo>
                  <a:pt x="152" y="312"/>
                </a:lnTo>
                <a:lnTo>
                  <a:pt x="184" y="320"/>
                </a:lnTo>
                <a:lnTo>
                  <a:pt x="424" y="328"/>
                </a:lnTo>
                <a:lnTo>
                  <a:pt x="649" y="328"/>
                </a:lnTo>
                <a:lnTo>
                  <a:pt x="665" y="328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2" name="Freeform 1074">
            <a:extLst>
              <a:ext uri="{FF2B5EF4-FFF2-40B4-BE49-F238E27FC236}">
                <a16:creationId xmlns:a16="http://schemas.microsoft.com/office/drawing/2014/main" id="{CD6ABE23-286E-416A-BD3B-B71557FA701E}"/>
              </a:ext>
            </a:extLst>
          </p:cNvPr>
          <p:cNvSpPr>
            <a:spLocks/>
          </p:cNvSpPr>
          <p:nvPr/>
        </p:nvSpPr>
        <p:spPr bwMode="auto">
          <a:xfrm>
            <a:off x="4005263" y="2997200"/>
            <a:ext cx="941387" cy="508000"/>
          </a:xfrm>
          <a:custGeom>
            <a:avLst/>
            <a:gdLst>
              <a:gd name="T0" fmla="*/ 0 w 593"/>
              <a:gd name="T1" fmla="*/ 2147483646 h 320"/>
              <a:gd name="T2" fmla="*/ 2147483646 w 593"/>
              <a:gd name="T3" fmla="*/ 0 h 320"/>
              <a:gd name="T4" fmla="*/ 2147483646 w 593"/>
              <a:gd name="T5" fmla="*/ 0 h 320"/>
              <a:gd name="T6" fmla="*/ 2147483646 w 593"/>
              <a:gd name="T7" fmla="*/ 2147483646 h 320"/>
              <a:gd name="T8" fmla="*/ 2147483646 w 593"/>
              <a:gd name="T9" fmla="*/ 2147483646 h 320"/>
              <a:gd name="T10" fmla="*/ 2147483646 w 593"/>
              <a:gd name="T11" fmla="*/ 2147483646 h 320"/>
              <a:gd name="T12" fmla="*/ 2147483646 w 593"/>
              <a:gd name="T13" fmla="*/ 2147483646 h 320"/>
              <a:gd name="T14" fmla="*/ 2147483646 w 593"/>
              <a:gd name="T15" fmla="*/ 2147483646 h 320"/>
              <a:gd name="T16" fmla="*/ 2147483646 w 593"/>
              <a:gd name="T17" fmla="*/ 2147483646 h 320"/>
              <a:gd name="T18" fmla="*/ 2147483646 w 593"/>
              <a:gd name="T19" fmla="*/ 2147483646 h 320"/>
              <a:gd name="T20" fmla="*/ 2147483646 w 593"/>
              <a:gd name="T21" fmla="*/ 2147483646 h 320"/>
              <a:gd name="T22" fmla="*/ 2147483646 w 593"/>
              <a:gd name="T23" fmla="*/ 2147483646 h 320"/>
              <a:gd name="T24" fmla="*/ 2147483646 w 593"/>
              <a:gd name="T25" fmla="*/ 2147483646 h 320"/>
              <a:gd name="T26" fmla="*/ 2147483646 w 593"/>
              <a:gd name="T27" fmla="*/ 2147483646 h 320"/>
              <a:gd name="T28" fmla="*/ 2147483646 w 593"/>
              <a:gd name="T29" fmla="*/ 2147483646 h 320"/>
              <a:gd name="T30" fmla="*/ 2147483646 w 593"/>
              <a:gd name="T31" fmla="*/ 2147483646 h 320"/>
              <a:gd name="T32" fmla="*/ 2147483646 w 593"/>
              <a:gd name="T33" fmla="*/ 2147483646 h 320"/>
              <a:gd name="T34" fmla="*/ 2147483646 w 593"/>
              <a:gd name="T35" fmla="*/ 2147483646 h 320"/>
              <a:gd name="T36" fmla="*/ 2147483646 w 593"/>
              <a:gd name="T37" fmla="*/ 2147483646 h 320"/>
              <a:gd name="T38" fmla="*/ 2147483646 w 593"/>
              <a:gd name="T39" fmla="*/ 2147483646 h 320"/>
              <a:gd name="T40" fmla="*/ 2147483646 w 593"/>
              <a:gd name="T41" fmla="*/ 2147483646 h 320"/>
              <a:gd name="T42" fmla="*/ 2147483646 w 593"/>
              <a:gd name="T43" fmla="*/ 2147483646 h 320"/>
              <a:gd name="T44" fmla="*/ 2147483646 w 593"/>
              <a:gd name="T45" fmla="*/ 2147483646 h 320"/>
              <a:gd name="T46" fmla="*/ 2147483646 w 593"/>
              <a:gd name="T47" fmla="*/ 2147483646 h 320"/>
              <a:gd name="T48" fmla="*/ 2147483646 w 593"/>
              <a:gd name="T49" fmla="*/ 2147483646 h 320"/>
              <a:gd name="T50" fmla="*/ 2147483646 w 593"/>
              <a:gd name="T51" fmla="*/ 2147483646 h 320"/>
              <a:gd name="T52" fmla="*/ 2147483646 w 593"/>
              <a:gd name="T53" fmla="*/ 2147483646 h 320"/>
              <a:gd name="T54" fmla="*/ 2147483646 w 593"/>
              <a:gd name="T55" fmla="*/ 2147483646 h 320"/>
              <a:gd name="T56" fmla="*/ 2147483646 w 593"/>
              <a:gd name="T57" fmla="*/ 2147483646 h 320"/>
              <a:gd name="T58" fmla="*/ 2147483646 w 593"/>
              <a:gd name="T59" fmla="*/ 2147483646 h 320"/>
              <a:gd name="T60" fmla="*/ 2147483646 w 593"/>
              <a:gd name="T61" fmla="*/ 2147483646 h 320"/>
              <a:gd name="T62" fmla="*/ 2147483646 w 593"/>
              <a:gd name="T63" fmla="*/ 2147483646 h 320"/>
              <a:gd name="T64" fmla="*/ 2147483646 w 593"/>
              <a:gd name="T65" fmla="*/ 2147483646 h 320"/>
              <a:gd name="T66" fmla="*/ 0 w 593"/>
              <a:gd name="T67" fmla="*/ 2147483646 h 32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3" h="320">
                <a:moveTo>
                  <a:pt x="0" y="312"/>
                </a:moveTo>
                <a:lnTo>
                  <a:pt x="24" y="0"/>
                </a:lnTo>
                <a:lnTo>
                  <a:pt x="56" y="8"/>
                </a:lnTo>
                <a:lnTo>
                  <a:pt x="296" y="16"/>
                </a:lnTo>
                <a:lnTo>
                  <a:pt x="521" y="16"/>
                </a:lnTo>
                <a:lnTo>
                  <a:pt x="537" y="16"/>
                </a:lnTo>
                <a:lnTo>
                  <a:pt x="529" y="16"/>
                </a:lnTo>
                <a:lnTo>
                  <a:pt x="545" y="24"/>
                </a:lnTo>
                <a:lnTo>
                  <a:pt x="553" y="32"/>
                </a:lnTo>
                <a:lnTo>
                  <a:pt x="561" y="24"/>
                </a:lnTo>
                <a:lnTo>
                  <a:pt x="561" y="32"/>
                </a:lnTo>
                <a:lnTo>
                  <a:pt x="569" y="32"/>
                </a:lnTo>
                <a:lnTo>
                  <a:pt x="569" y="40"/>
                </a:lnTo>
                <a:lnTo>
                  <a:pt x="569" y="48"/>
                </a:lnTo>
                <a:lnTo>
                  <a:pt x="553" y="56"/>
                </a:lnTo>
                <a:lnTo>
                  <a:pt x="553" y="64"/>
                </a:lnTo>
                <a:lnTo>
                  <a:pt x="569" y="72"/>
                </a:lnTo>
                <a:lnTo>
                  <a:pt x="569" y="80"/>
                </a:lnTo>
                <a:lnTo>
                  <a:pt x="569" y="88"/>
                </a:lnTo>
                <a:lnTo>
                  <a:pt x="577" y="104"/>
                </a:lnTo>
                <a:lnTo>
                  <a:pt x="593" y="104"/>
                </a:lnTo>
                <a:lnTo>
                  <a:pt x="593" y="320"/>
                </a:lnTo>
                <a:lnTo>
                  <a:pt x="529" y="320"/>
                </a:lnTo>
                <a:lnTo>
                  <a:pt x="369" y="320"/>
                </a:lnTo>
                <a:lnTo>
                  <a:pt x="56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3" name="Freeform 1075">
            <a:extLst>
              <a:ext uri="{FF2B5EF4-FFF2-40B4-BE49-F238E27FC236}">
                <a16:creationId xmlns:a16="http://schemas.microsoft.com/office/drawing/2014/main" id="{EB83ED15-42FF-4092-9F25-B56B77848757}"/>
              </a:ext>
            </a:extLst>
          </p:cNvPr>
          <p:cNvSpPr>
            <a:spLocks/>
          </p:cNvSpPr>
          <p:nvPr/>
        </p:nvSpPr>
        <p:spPr bwMode="auto">
          <a:xfrm>
            <a:off x="3878263" y="3479800"/>
            <a:ext cx="1106487" cy="571500"/>
          </a:xfrm>
          <a:custGeom>
            <a:avLst/>
            <a:gdLst>
              <a:gd name="T0" fmla="*/ 2147483646 w 697"/>
              <a:gd name="T1" fmla="*/ 2147483646 h 360"/>
              <a:gd name="T2" fmla="*/ 2147483646 w 697"/>
              <a:gd name="T3" fmla="*/ 2147483646 h 360"/>
              <a:gd name="T4" fmla="*/ 2147483646 w 697"/>
              <a:gd name="T5" fmla="*/ 2147483646 h 360"/>
              <a:gd name="T6" fmla="*/ 2147483646 w 697"/>
              <a:gd name="T7" fmla="*/ 2147483646 h 360"/>
              <a:gd name="T8" fmla="*/ 2147483646 w 697"/>
              <a:gd name="T9" fmla="*/ 2147483646 h 360"/>
              <a:gd name="T10" fmla="*/ 2147483646 w 697"/>
              <a:gd name="T11" fmla="*/ 2147483646 h 360"/>
              <a:gd name="T12" fmla="*/ 2147483646 w 697"/>
              <a:gd name="T13" fmla="*/ 2147483646 h 360"/>
              <a:gd name="T14" fmla="*/ 2147483646 w 697"/>
              <a:gd name="T15" fmla="*/ 2147483646 h 360"/>
              <a:gd name="T16" fmla="*/ 2147483646 w 697"/>
              <a:gd name="T17" fmla="*/ 2147483646 h 360"/>
              <a:gd name="T18" fmla="*/ 2147483646 w 697"/>
              <a:gd name="T19" fmla="*/ 2147483646 h 360"/>
              <a:gd name="T20" fmla="*/ 2147483646 w 697"/>
              <a:gd name="T21" fmla="*/ 2147483646 h 360"/>
              <a:gd name="T22" fmla="*/ 2147483646 w 697"/>
              <a:gd name="T23" fmla="*/ 2147483646 h 360"/>
              <a:gd name="T24" fmla="*/ 2147483646 w 697"/>
              <a:gd name="T25" fmla="*/ 2147483646 h 360"/>
              <a:gd name="T26" fmla="*/ 2147483646 w 697"/>
              <a:gd name="T27" fmla="*/ 2147483646 h 360"/>
              <a:gd name="T28" fmla="*/ 2147483646 w 697"/>
              <a:gd name="T29" fmla="*/ 2147483646 h 360"/>
              <a:gd name="T30" fmla="*/ 2147483646 w 697"/>
              <a:gd name="T31" fmla="*/ 2147483646 h 360"/>
              <a:gd name="T32" fmla="*/ 2147483646 w 697"/>
              <a:gd name="T33" fmla="*/ 2147483646 h 360"/>
              <a:gd name="T34" fmla="*/ 2147483646 w 697"/>
              <a:gd name="T35" fmla="*/ 2147483646 h 360"/>
              <a:gd name="T36" fmla="*/ 2147483646 w 697"/>
              <a:gd name="T37" fmla="*/ 2147483646 h 360"/>
              <a:gd name="T38" fmla="*/ 2147483646 w 697"/>
              <a:gd name="T39" fmla="*/ 2147483646 h 360"/>
              <a:gd name="T40" fmla="*/ 2147483646 w 697"/>
              <a:gd name="T41" fmla="*/ 2147483646 h 360"/>
              <a:gd name="T42" fmla="*/ 2147483646 w 697"/>
              <a:gd name="T43" fmla="*/ 2147483646 h 360"/>
              <a:gd name="T44" fmla="*/ 2147483646 w 697"/>
              <a:gd name="T45" fmla="*/ 2147483646 h 360"/>
              <a:gd name="T46" fmla="*/ 2147483646 w 697"/>
              <a:gd name="T47" fmla="*/ 2147483646 h 360"/>
              <a:gd name="T48" fmla="*/ 2147483646 w 697"/>
              <a:gd name="T49" fmla="*/ 2147483646 h 360"/>
              <a:gd name="T50" fmla="*/ 2147483646 w 697"/>
              <a:gd name="T51" fmla="*/ 2147483646 h 360"/>
              <a:gd name="T52" fmla="*/ 2147483646 w 697"/>
              <a:gd name="T53" fmla="*/ 2147483646 h 360"/>
              <a:gd name="T54" fmla="*/ 2147483646 w 697"/>
              <a:gd name="T55" fmla="*/ 2147483646 h 360"/>
              <a:gd name="T56" fmla="*/ 2147483646 w 697"/>
              <a:gd name="T57" fmla="*/ 2147483646 h 360"/>
              <a:gd name="T58" fmla="*/ 2147483646 w 697"/>
              <a:gd name="T59" fmla="*/ 2147483646 h 360"/>
              <a:gd name="T60" fmla="*/ 2147483646 w 697"/>
              <a:gd name="T61" fmla="*/ 2147483646 h 360"/>
              <a:gd name="T62" fmla="*/ 2147483646 w 697"/>
              <a:gd name="T63" fmla="*/ 2147483646 h 360"/>
              <a:gd name="T64" fmla="*/ 2147483646 w 697"/>
              <a:gd name="T65" fmla="*/ 2147483646 h 360"/>
              <a:gd name="T66" fmla="*/ 2147483646 w 697"/>
              <a:gd name="T67" fmla="*/ 2147483646 h 360"/>
              <a:gd name="T68" fmla="*/ 2147483646 w 697"/>
              <a:gd name="T69" fmla="*/ 2147483646 h 360"/>
              <a:gd name="T70" fmla="*/ 2147483646 w 697"/>
              <a:gd name="T71" fmla="*/ 2147483646 h 360"/>
              <a:gd name="T72" fmla="*/ 2147483646 w 697"/>
              <a:gd name="T73" fmla="*/ 2147483646 h 360"/>
              <a:gd name="T74" fmla="*/ 2147483646 w 697"/>
              <a:gd name="T75" fmla="*/ 2147483646 h 360"/>
              <a:gd name="T76" fmla="*/ 2147483646 w 697"/>
              <a:gd name="T77" fmla="*/ 2147483646 h 360"/>
              <a:gd name="T78" fmla="*/ 2147483646 w 697"/>
              <a:gd name="T79" fmla="*/ 2147483646 h 360"/>
              <a:gd name="T80" fmla="*/ 2147483646 w 697"/>
              <a:gd name="T81" fmla="*/ 2147483646 h 360"/>
              <a:gd name="T82" fmla="*/ 2147483646 w 697"/>
              <a:gd name="T83" fmla="*/ 2147483646 h 360"/>
              <a:gd name="T84" fmla="*/ 2147483646 w 697"/>
              <a:gd name="T85" fmla="*/ 2147483646 h 360"/>
              <a:gd name="T86" fmla="*/ 2147483646 w 697"/>
              <a:gd name="T87" fmla="*/ 2147483646 h 360"/>
              <a:gd name="T88" fmla="*/ 2147483646 w 697"/>
              <a:gd name="T89" fmla="*/ 2147483646 h 360"/>
              <a:gd name="T90" fmla="*/ 2147483646 w 697"/>
              <a:gd name="T91" fmla="*/ 2147483646 h 360"/>
              <a:gd name="T92" fmla="*/ 2147483646 w 697"/>
              <a:gd name="T93" fmla="*/ 2147483646 h 360"/>
              <a:gd name="T94" fmla="*/ 2147483646 w 697"/>
              <a:gd name="T95" fmla="*/ 2147483646 h 360"/>
              <a:gd name="T96" fmla="*/ 2147483646 w 697"/>
              <a:gd name="T97" fmla="*/ 0 h 360"/>
              <a:gd name="T98" fmla="*/ 0 w 697"/>
              <a:gd name="T99" fmla="*/ 2147483646 h 360"/>
              <a:gd name="T100" fmla="*/ 2147483646 w 697"/>
              <a:gd name="T101" fmla="*/ 2147483646 h 36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97" h="360">
                <a:moveTo>
                  <a:pt x="240" y="264"/>
                </a:moveTo>
                <a:lnTo>
                  <a:pt x="240" y="264"/>
                </a:lnTo>
                <a:lnTo>
                  <a:pt x="248" y="264"/>
                </a:lnTo>
                <a:lnTo>
                  <a:pt x="264" y="280"/>
                </a:lnTo>
                <a:lnTo>
                  <a:pt x="272" y="280"/>
                </a:lnTo>
                <a:lnTo>
                  <a:pt x="288" y="280"/>
                </a:lnTo>
                <a:lnTo>
                  <a:pt x="296" y="272"/>
                </a:lnTo>
                <a:lnTo>
                  <a:pt x="312" y="304"/>
                </a:lnTo>
                <a:lnTo>
                  <a:pt x="328" y="304"/>
                </a:lnTo>
                <a:lnTo>
                  <a:pt x="336" y="312"/>
                </a:lnTo>
                <a:lnTo>
                  <a:pt x="344" y="312"/>
                </a:lnTo>
                <a:lnTo>
                  <a:pt x="344" y="304"/>
                </a:lnTo>
                <a:lnTo>
                  <a:pt x="360" y="304"/>
                </a:lnTo>
                <a:lnTo>
                  <a:pt x="368" y="312"/>
                </a:lnTo>
                <a:lnTo>
                  <a:pt x="368" y="320"/>
                </a:lnTo>
                <a:lnTo>
                  <a:pt x="376" y="312"/>
                </a:lnTo>
                <a:lnTo>
                  <a:pt x="384" y="312"/>
                </a:lnTo>
                <a:lnTo>
                  <a:pt x="392" y="304"/>
                </a:lnTo>
                <a:lnTo>
                  <a:pt x="392" y="320"/>
                </a:lnTo>
                <a:lnTo>
                  <a:pt x="408" y="320"/>
                </a:lnTo>
                <a:lnTo>
                  <a:pt x="408" y="328"/>
                </a:lnTo>
                <a:lnTo>
                  <a:pt x="416" y="336"/>
                </a:lnTo>
                <a:lnTo>
                  <a:pt x="424" y="328"/>
                </a:lnTo>
                <a:lnTo>
                  <a:pt x="432" y="328"/>
                </a:lnTo>
                <a:lnTo>
                  <a:pt x="441" y="336"/>
                </a:lnTo>
                <a:lnTo>
                  <a:pt x="449" y="336"/>
                </a:lnTo>
                <a:lnTo>
                  <a:pt x="449" y="344"/>
                </a:lnTo>
                <a:lnTo>
                  <a:pt x="457" y="344"/>
                </a:lnTo>
                <a:lnTo>
                  <a:pt x="465" y="336"/>
                </a:lnTo>
                <a:lnTo>
                  <a:pt x="465" y="328"/>
                </a:lnTo>
                <a:lnTo>
                  <a:pt x="465" y="336"/>
                </a:lnTo>
                <a:lnTo>
                  <a:pt x="473" y="352"/>
                </a:lnTo>
                <a:lnTo>
                  <a:pt x="481" y="344"/>
                </a:lnTo>
                <a:lnTo>
                  <a:pt x="489" y="328"/>
                </a:lnTo>
                <a:lnTo>
                  <a:pt x="505" y="336"/>
                </a:lnTo>
                <a:lnTo>
                  <a:pt x="513" y="336"/>
                </a:lnTo>
                <a:lnTo>
                  <a:pt x="513" y="344"/>
                </a:lnTo>
                <a:lnTo>
                  <a:pt x="537" y="352"/>
                </a:lnTo>
                <a:lnTo>
                  <a:pt x="545" y="360"/>
                </a:lnTo>
                <a:lnTo>
                  <a:pt x="561" y="336"/>
                </a:lnTo>
                <a:lnTo>
                  <a:pt x="577" y="336"/>
                </a:lnTo>
                <a:lnTo>
                  <a:pt x="577" y="344"/>
                </a:lnTo>
                <a:lnTo>
                  <a:pt x="585" y="344"/>
                </a:lnTo>
                <a:lnTo>
                  <a:pt x="593" y="336"/>
                </a:lnTo>
                <a:lnTo>
                  <a:pt x="593" y="328"/>
                </a:lnTo>
                <a:lnTo>
                  <a:pt x="609" y="344"/>
                </a:lnTo>
                <a:lnTo>
                  <a:pt x="617" y="344"/>
                </a:lnTo>
                <a:lnTo>
                  <a:pt x="625" y="328"/>
                </a:lnTo>
                <a:lnTo>
                  <a:pt x="641" y="328"/>
                </a:lnTo>
                <a:lnTo>
                  <a:pt x="641" y="336"/>
                </a:lnTo>
                <a:lnTo>
                  <a:pt x="665" y="352"/>
                </a:lnTo>
                <a:lnTo>
                  <a:pt x="681" y="352"/>
                </a:lnTo>
                <a:lnTo>
                  <a:pt x="689" y="360"/>
                </a:lnTo>
                <a:lnTo>
                  <a:pt x="697" y="184"/>
                </a:lnTo>
                <a:lnTo>
                  <a:pt x="681" y="72"/>
                </a:lnTo>
                <a:lnTo>
                  <a:pt x="673" y="16"/>
                </a:lnTo>
                <a:lnTo>
                  <a:pt x="609" y="16"/>
                </a:lnTo>
                <a:lnTo>
                  <a:pt x="449" y="16"/>
                </a:lnTo>
                <a:lnTo>
                  <a:pt x="136" y="8"/>
                </a:lnTo>
                <a:lnTo>
                  <a:pt x="80" y="8"/>
                </a:lnTo>
                <a:lnTo>
                  <a:pt x="8" y="0"/>
                </a:lnTo>
                <a:lnTo>
                  <a:pt x="0" y="48"/>
                </a:lnTo>
                <a:lnTo>
                  <a:pt x="248" y="64"/>
                </a:lnTo>
                <a:lnTo>
                  <a:pt x="240" y="26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4" name="Freeform 1076">
            <a:extLst>
              <a:ext uri="{FF2B5EF4-FFF2-40B4-BE49-F238E27FC236}">
                <a16:creationId xmlns:a16="http://schemas.microsoft.com/office/drawing/2014/main" id="{4ABB5F33-A2EC-4CC2-9D21-A4FD5ACBE73F}"/>
              </a:ext>
            </a:extLst>
          </p:cNvPr>
          <p:cNvSpPr>
            <a:spLocks/>
          </p:cNvSpPr>
          <p:nvPr/>
        </p:nvSpPr>
        <p:spPr bwMode="auto">
          <a:xfrm>
            <a:off x="3344863" y="3556000"/>
            <a:ext cx="1766887" cy="1752600"/>
          </a:xfrm>
          <a:custGeom>
            <a:avLst/>
            <a:gdLst>
              <a:gd name="T0" fmla="*/ 2147483646 w 1113"/>
              <a:gd name="T1" fmla="*/ 0 h 1104"/>
              <a:gd name="T2" fmla="*/ 2147483646 w 1113"/>
              <a:gd name="T3" fmla="*/ 2147483646 h 1104"/>
              <a:gd name="T4" fmla="*/ 2147483646 w 1113"/>
              <a:gd name="T5" fmla="*/ 2147483646 h 1104"/>
              <a:gd name="T6" fmla="*/ 2147483646 w 1113"/>
              <a:gd name="T7" fmla="*/ 2147483646 h 1104"/>
              <a:gd name="T8" fmla="*/ 2147483646 w 1113"/>
              <a:gd name="T9" fmla="*/ 2147483646 h 1104"/>
              <a:gd name="T10" fmla="*/ 2147483646 w 1113"/>
              <a:gd name="T11" fmla="*/ 2147483646 h 1104"/>
              <a:gd name="T12" fmla="*/ 2147483646 w 1113"/>
              <a:gd name="T13" fmla="*/ 2147483646 h 1104"/>
              <a:gd name="T14" fmla="*/ 2147483646 w 1113"/>
              <a:gd name="T15" fmla="*/ 2147483646 h 1104"/>
              <a:gd name="T16" fmla="*/ 2147483646 w 1113"/>
              <a:gd name="T17" fmla="*/ 2147483646 h 1104"/>
              <a:gd name="T18" fmla="*/ 2147483646 w 1113"/>
              <a:gd name="T19" fmla="*/ 2147483646 h 1104"/>
              <a:gd name="T20" fmla="*/ 2147483646 w 1113"/>
              <a:gd name="T21" fmla="*/ 2147483646 h 1104"/>
              <a:gd name="T22" fmla="*/ 2147483646 w 1113"/>
              <a:gd name="T23" fmla="*/ 2147483646 h 1104"/>
              <a:gd name="T24" fmla="*/ 2147483646 w 1113"/>
              <a:gd name="T25" fmla="*/ 2147483646 h 1104"/>
              <a:gd name="T26" fmla="*/ 2147483646 w 1113"/>
              <a:gd name="T27" fmla="*/ 2147483646 h 1104"/>
              <a:gd name="T28" fmla="*/ 2147483646 w 1113"/>
              <a:gd name="T29" fmla="*/ 2147483646 h 1104"/>
              <a:gd name="T30" fmla="*/ 2147483646 w 1113"/>
              <a:gd name="T31" fmla="*/ 2147483646 h 1104"/>
              <a:gd name="T32" fmla="*/ 2147483646 w 1113"/>
              <a:gd name="T33" fmla="*/ 2147483646 h 1104"/>
              <a:gd name="T34" fmla="*/ 2147483646 w 1113"/>
              <a:gd name="T35" fmla="*/ 2147483646 h 1104"/>
              <a:gd name="T36" fmla="*/ 2147483646 w 1113"/>
              <a:gd name="T37" fmla="*/ 2147483646 h 1104"/>
              <a:gd name="T38" fmla="*/ 2147483646 w 1113"/>
              <a:gd name="T39" fmla="*/ 2147483646 h 1104"/>
              <a:gd name="T40" fmla="*/ 2147483646 w 1113"/>
              <a:gd name="T41" fmla="*/ 2147483646 h 1104"/>
              <a:gd name="T42" fmla="*/ 2147483646 w 1113"/>
              <a:gd name="T43" fmla="*/ 2147483646 h 1104"/>
              <a:gd name="T44" fmla="*/ 2147483646 w 1113"/>
              <a:gd name="T45" fmla="*/ 2147483646 h 1104"/>
              <a:gd name="T46" fmla="*/ 2147483646 w 1113"/>
              <a:gd name="T47" fmla="*/ 2147483646 h 1104"/>
              <a:gd name="T48" fmla="*/ 2147483646 w 1113"/>
              <a:gd name="T49" fmla="*/ 2147483646 h 1104"/>
              <a:gd name="T50" fmla="*/ 2147483646 w 1113"/>
              <a:gd name="T51" fmla="*/ 2147483646 h 1104"/>
              <a:gd name="T52" fmla="*/ 2147483646 w 1113"/>
              <a:gd name="T53" fmla="*/ 2147483646 h 1104"/>
              <a:gd name="T54" fmla="*/ 2147483646 w 1113"/>
              <a:gd name="T55" fmla="*/ 2147483646 h 1104"/>
              <a:gd name="T56" fmla="*/ 2147483646 w 1113"/>
              <a:gd name="T57" fmla="*/ 2147483646 h 1104"/>
              <a:gd name="T58" fmla="*/ 2147483646 w 1113"/>
              <a:gd name="T59" fmla="*/ 2147483646 h 1104"/>
              <a:gd name="T60" fmla="*/ 2147483646 w 1113"/>
              <a:gd name="T61" fmla="*/ 2147483646 h 1104"/>
              <a:gd name="T62" fmla="*/ 2147483646 w 1113"/>
              <a:gd name="T63" fmla="*/ 2147483646 h 1104"/>
              <a:gd name="T64" fmla="*/ 2147483646 w 1113"/>
              <a:gd name="T65" fmla="*/ 2147483646 h 1104"/>
              <a:gd name="T66" fmla="*/ 2147483646 w 1113"/>
              <a:gd name="T67" fmla="*/ 2147483646 h 1104"/>
              <a:gd name="T68" fmla="*/ 2147483646 w 1113"/>
              <a:gd name="T69" fmla="*/ 2147483646 h 1104"/>
              <a:gd name="T70" fmla="*/ 2147483646 w 1113"/>
              <a:gd name="T71" fmla="*/ 2147483646 h 1104"/>
              <a:gd name="T72" fmla="*/ 2147483646 w 1113"/>
              <a:gd name="T73" fmla="*/ 2147483646 h 1104"/>
              <a:gd name="T74" fmla="*/ 2147483646 w 1113"/>
              <a:gd name="T75" fmla="*/ 2147483646 h 1104"/>
              <a:gd name="T76" fmla="*/ 2147483646 w 1113"/>
              <a:gd name="T77" fmla="*/ 2147483646 h 1104"/>
              <a:gd name="T78" fmla="*/ 2147483646 w 1113"/>
              <a:gd name="T79" fmla="*/ 2147483646 h 1104"/>
              <a:gd name="T80" fmla="*/ 2147483646 w 1113"/>
              <a:gd name="T81" fmla="*/ 2147483646 h 1104"/>
              <a:gd name="T82" fmla="*/ 2147483646 w 1113"/>
              <a:gd name="T83" fmla="*/ 2147483646 h 1104"/>
              <a:gd name="T84" fmla="*/ 2147483646 w 1113"/>
              <a:gd name="T85" fmla="*/ 2147483646 h 1104"/>
              <a:gd name="T86" fmla="*/ 2147483646 w 1113"/>
              <a:gd name="T87" fmla="*/ 2147483646 h 1104"/>
              <a:gd name="T88" fmla="*/ 2147483646 w 1113"/>
              <a:gd name="T89" fmla="*/ 2147483646 h 1104"/>
              <a:gd name="T90" fmla="*/ 2147483646 w 1113"/>
              <a:gd name="T91" fmla="*/ 2147483646 h 1104"/>
              <a:gd name="T92" fmla="*/ 2147483646 w 1113"/>
              <a:gd name="T93" fmla="*/ 2147483646 h 1104"/>
              <a:gd name="T94" fmla="*/ 2147483646 w 1113"/>
              <a:gd name="T95" fmla="*/ 2147483646 h 1104"/>
              <a:gd name="T96" fmla="*/ 2147483646 w 1113"/>
              <a:gd name="T97" fmla="*/ 2147483646 h 1104"/>
              <a:gd name="T98" fmla="*/ 2147483646 w 1113"/>
              <a:gd name="T99" fmla="*/ 2147483646 h 1104"/>
              <a:gd name="T100" fmla="*/ 2147483646 w 1113"/>
              <a:gd name="T101" fmla="*/ 2147483646 h 1104"/>
              <a:gd name="T102" fmla="*/ 2147483646 w 1113"/>
              <a:gd name="T103" fmla="*/ 2147483646 h 1104"/>
              <a:gd name="T104" fmla="*/ 2147483646 w 1113"/>
              <a:gd name="T105" fmla="*/ 2147483646 h 1104"/>
              <a:gd name="T106" fmla="*/ 2147483646 w 1113"/>
              <a:gd name="T107" fmla="*/ 2147483646 h 1104"/>
              <a:gd name="T108" fmla="*/ 2147483646 w 1113"/>
              <a:gd name="T109" fmla="*/ 2147483646 h 1104"/>
              <a:gd name="T110" fmla="*/ 2147483646 w 1113"/>
              <a:gd name="T111" fmla="*/ 2147483646 h 11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13" h="1104">
                <a:moveTo>
                  <a:pt x="0" y="448"/>
                </a:moveTo>
                <a:lnTo>
                  <a:pt x="0" y="448"/>
                </a:lnTo>
                <a:lnTo>
                  <a:pt x="0" y="432"/>
                </a:lnTo>
                <a:lnTo>
                  <a:pt x="304" y="464"/>
                </a:lnTo>
                <a:lnTo>
                  <a:pt x="336" y="0"/>
                </a:lnTo>
                <a:lnTo>
                  <a:pt x="584" y="16"/>
                </a:lnTo>
                <a:lnTo>
                  <a:pt x="576" y="216"/>
                </a:lnTo>
                <a:lnTo>
                  <a:pt x="584" y="216"/>
                </a:lnTo>
                <a:lnTo>
                  <a:pt x="600" y="232"/>
                </a:lnTo>
                <a:lnTo>
                  <a:pt x="608" y="232"/>
                </a:lnTo>
                <a:lnTo>
                  <a:pt x="624" y="232"/>
                </a:lnTo>
                <a:lnTo>
                  <a:pt x="632" y="224"/>
                </a:lnTo>
                <a:lnTo>
                  <a:pt x="648" y="256"/>
                </a:lnTo>
                <a:lnTo>
                  <a:pt x="664" y="256"/>
                </a:lnTo>
                <a:lnTo>
                  <a:pt x="672" y="264"/>
                </a:lnTo>
                <a:lnTo>
                  <a:pt x="680" y="264"/>
                </a:lnTo>
                <a:lnTo>
                  <a:pt x="680" y="256"/>
                </a:lnTo>
                <a:lnTo>
                  <a:pt x="696" y="256"/>
                </a:lnTo>
                <a:lnTo>
                  <a:pt x="704" y="264"/>
                </a:lnTo>
                <a:lnTo>
                  <a:pt x="704" y="272"/>
                </a:lnTo>
                <a:lnTo>
                  <a:pt x="712" y="264"/>
                </a:lnTo>
                <a:lnTo>
                  <a:pt x="720" y="264"/>
                </a:lnTo>
                <a:lnTo>
                  <a:pt x="728" y="256"/>
                </a:lnTo>
                <a:lnTo>
                  <a:pt x="728" y="272"/>
                </a:lnTo>
                <a:lnTo>
                  <a:pt x="744" y="272"/>
                </a:lnTo>
                <a:lnTo>
                  <a:pt x="744" y="280"/>
                </a:lnTo>
                <a:lnTo>
                  <a:pt x="752" y="288"/>
                </a:lnTo>
                <a:lnTo>
                  <a:pt x="760" y="280"/>
                </a:lnTo>
                <a:lnTo>
                  <a:pt x="768" y="280"/>
                </a:lnTo>
                <a:lnTo>
                  <a:pt x="777" y="288"/>
                </a:lnTo>
                <a:lnTo>
                  <a:pt x="785" y="288"/>
                </a:lnTo>
                <a:lnTo>
                  <a:pt x="785" y="296"/>
                </a:lnTo>
                <a:lnTo>
                  <a:pt x="793" y="296"/>
                </a:lnTo>
                <a:lnTo>
                  <a:pt x="801" y="288"/>
                </a:lnTo>
                <a:lnTo>
                  <a:pt x="801" y="280"/>
                </a:lnTo>
                <a:lnTo>
                  <a:pt x="801" y="288"/>
                </a:lnTo>
                <a:lnTo>
                  <a:pt x="809" y="304"/>
                </a:lnTo>
                <a:lnTo>
                  <a:pt x="817" y="296"/>
                </a:lnTo>
                <a:lnTo>
                  <a:pt x="825" y="280"/>
                </a:lnTo>
                <a:lnTo>
                  <a:pt x="841" y="288"/>
                </a:lnTo>
                <a:lnTo>
                  <a:pt x="849" y="288"/>
                </a:lnTo>
                <a:lnTo>
                  <a:pt x="849" y="296"/>
                </a:lnTo>
                <a:lnTo>
                  <a:pt x="873" y="304"/>
                </a:lnTo>
                <a:lnTo>
                  <a:pt x="881" y="312"/>
                </a:lnTo>
                <a:lnTo>
                  <a:pt x="897" y="288"/>
                </a:lnTo>
                <a:lnTo>
                  <a:pt x="913" y="288"/>
                </a:lnTo>
                <a:lnTo>
                  <a:pt x="913" y="296"/>
                </a:lnTo>
                <a:lnTo>
                  <a:pt x="921" y="296"/>
                </a:lnTo>
                <a:lnTo>
                  <a:pt x="929" y="288"/>
                </a:lnTo>
                <a:lnTo>
                  <a:pt x="929" y="280"/>
                </a:lnTo>
                <a:lnTo>
                  <a:pt x="945" y="296"/>
                </a:lnTo>
                <a:lnTo>
                  <a:pt x="953" y="296"/>
                </a:lnTo>
                <a:lnTo>
                  <a:pt x="961" y="280"/>
                </a:lnTo>
                <a:lnTo>
                  <a:pt x="977" y="280"/>
                </a:lnTo>
                <a:lnTo>
                  <a:pt x="977" y="288"/>
                </a:lnTo>
                <a:lnTo>
                  <a:pt x="1001" y="304"/>
                </a:lnTo>
                <a:lnTo>
                  <a:pt x="1017" y="304"/>
                </a:lnTo>
                <a:lnTo>
                  <a:pt x="1025" y="312"/>
                </a:lnTo>
                <a:lnTo>
                  <a:pt x="1033" y="320"/>
                </a:lnTo>
                <a:lnTo>
                  <a:pt x="1057" y="320"/>
                </a:lnTo>
                <a:lnTo>
                  <a:pt x="1065" y="320"/>
                </a:lnTo>
                <a:lnTo>
                  <a:pt x="1065" y="376"/>
                </a:lnTo>
                <a:lnTo>
                  <a:pt x="1073" y="472"/>
                </a:lnTo>
                <a:lnTo>
                  <a:pt x="1089" y="496"/>
                </a:lnTo>
                <a:lnTo>
                  <a:pt x="1089" y="528"/>
                </a:lnTo>
                <a:lnTo>
                  <a:pt x="1097" y="536"/>
                </a:lnTo>
                <a:lnTo>
                  <a:pt x="1105" y="552"/>
                </a:lnTo>
                <a:lnTo>
                  <a:pt x="1105" y="560"/>
                </a:lnTo>
                <a:lnTo>
                  <a:pt x="1113" y="576"/>
                </a:lnTo>
                <a:lnTo>
                  <a:pt x="1113" y="600"/>
                </a:lnTo>
                <a:lnTo>
                  <a:pt x="1097" y="616"/>
                </a:lnTo>
                <a:lnTo>
                  <a:pt x="1097" y="632"/>
                </a:lnTo>
                <a:lnTo>
                  <a:pt x="1105" y="632"/>
                </a:lnTo>
                <a:lnTo>
                  <a:pt x="1097" y="648"/>
                </a:lnTo>
                <a:lnTo>
                  <a:pt x="1105" y="656"/>
                </a:lnTo>
                <a:lnTo>
                  <a:pt x="1105" y="664"/>
                </a:lnTo>
                <a:lnTo>
                  <a:pt x="1105" y="672"/>
                </a:lnTo>
                <a:lnTo>
                  <a:pt x="1097" y="680"/>
                </a:lnTo>
                <a:lnTo>
                  <a:pt x="1089" y="680"/>
                </a:lnTo>
                <a:lnTo>
                  <a:pt x="1081" y="696"/>
                </a:lnTo>
                <a:lnTo>
                  <a:pt x="1089" y="704"/>
                </a:lnTo>
                <a:lnTo>
                  <a:pt x="1089" y="712"/>
                </a:lnTo>
                <a:lnTo>
                  <a:pt x="1081" y="712"/>
                </a:lnTo>
                <a:lnTo>
                  <a:pt x="1049" y="728"/>
                </a:lnTo>
                <a:lnTo>
                  <a:pt x="1009" y="744"/>
                </a:lnTo>
                <a:lnTo>
                  <a:pt x="1017" y="736"/>
                </a:lnTo>
                <a:lnTo>
                  <a:pt x="1033" y="728"/>
                </a:lnTo>
                <a:lnTo>
                  <a:pt x="1025" y="728"/>
                </a:lnTo>
                <a:lnTo>
                  <a:pt x="1017" y="728"/>
                </a:lnTo>
                <a:lnTo>
                  <a:pt x="1009" y="728"/>
                </a:lnTo>
                <a:lnTo>
                  <a:pt x="1017" y="712"/>
                </a:lnTo>
                <a:lnTo>
                  <a:pt x="1017" y="704"/>
                </a:lnTo>
                <a:lnTo>
                  <a:pt x="1009" y="712"/>
                </a:lnTo>
                <a:lnTo>
                  <a:pt x="1001" y="712"/>
                </a:lnTo>
                <a:lnTo>
                  <a:pt x="1001" y="720"/>
                </a:lnTo>
                <a:lnTo>
                  <a:pt x="993" y="720"/>
                </a:lnTo>
                <a:lnTo>
                  <a:pt x="993" y="712"/>
                </a:lnTo>
                <a:lnTo>
                  <a:pt x="985" y="712"/>
                </a:lnTo>
                <a:lnTo>
                  <a:pt x="993" y="720"/>
                </a:lnTo>
                <a:lnTo>
                  <a:pt x="985" y="728"/>
                </a:lnTo>
                <a:lnTo>
                  <a:pt x="985" y="736"/>
                </a:lnTo>
                <a:lnTo>
                  <a:pt x="1001" y="744"/>
                </a:lnTo>
                <a:lnTo>
                  <a:pt x="1001" y="752"/>
                </a:lnTo>
                <a:lnTo>
                  <a:pt x="985" y="768"/>
                </a:lnTo>
                <a:lnTo>
                  <a:pt x="977" y="768"/>
                </a:lnTo>
                <a:lnTo>
                  <a:pt x="969" y="784"/>
                </a:lnTo>
                <a:lnTo>
                  <a:pt x="977" y="784"/>
                </a:lnTo>
                <a:lnTo>
                  <a:pt x="969" y="792"/>
                </a:lnTo>
                <a:lnTo>
                  <a:pt x="937" y="816"/>
                </a:lnTo>
                <a:lnTo>
                  <a:pt x="921" y="816"/>
                </a:lnTo>
                <a:lnTo>
                  <a:pt x="905" y="832"/>
                </a:lnTo>
                <a:lnTo>
                  <a:pt x="889" y="840"/>
                </a:lnTo>
                <a:lnTo>
                  <a:pt x="881" y="848"/>
                </a:lnTo>
                <a:lnTo>
                  <a:pt x="873" y="848"/>
                </a:lnTo>
                <a:lnTo>
                  <a:pt x="881" y="840"/>
                </a:lnTo>
                <a:lnTo>
                  <a:pt x="889" y="840"/>
                </a:lnTo>
                <a:lnTo>
                  <a:pt x="897" y="832"/>
                </a:lnTo>
                <a:lnTo>
                  <a:pt x="929" y="808"/>
                </a:lnTo>
                <a:lnTo>
                  <a:pt x="889" y="832"/>
                </a:lnTo>
                <a:lnTo>
                  <a:pt x="889" y="824"/>
                </a:lnTo>
                <a:lnTo>
                  <a:pt x="889" y="808"/>
                </a:lnTo>
                <a:lnTo>
                  <a:pt x="881" y="824"/>
                </a:lnTo>
                <a:lnTo>
                  <a:pt x="873" y="824"/>
                </a:lnTo>
                <a:lnTo>
                  <a:pt x="873" y="816"/>
                </a:lnTo>
                <a:lnTo>
                  <a:pt x="873" y="824"/>
                </a:lnTo>
                <a:lnTo>
                  <a:pt x="865" y="832"/>
                </a:lnTo>
                <a:lnTo>
                  <a:pt x="865" y="824"/>
                </a:lnTo>
                <a:lnTo>
                  <a:pt x="857" y="816"/>
                </a:lnTo>
                <a:lnTo>
                  <a:pt x="849" y="816"/>
                </a:lnTo>
                <a:lnTo>
                  <a:pt x="857" y="832"/>
                </a:lnTo>
                <a:lnTo>
                  <a:pt x="865" y="840"/>
                </a:lnTo>
                <a:lnTo>
                  <a:pt x="873" y="840"/>
                </a:lnTo>
                <a:lnTo>
                  <a:pt x="865" y="848"/>
                </a:lnTo>
                <a:lnTo>
                  <a:pt x="857" y="848"/>
                </a:lnTo>
                <a:lnTo>
                  <a:pt x="849" y="856"/>
                </a:lnTo>
                <a:lnTo>
                  <a:pt x="841" y="856"/>
                </a:lnTo>
                <a:lnTo>
                  <a:pt x="841" y="840"/>
                </a:lnTo>
                <a:lnTo>
                  <a:pt x="833" y="840"/>
                </a:lnTo>
                <a:lnTo>
                  <a:pt x="825" y="824"/>
                </a:lnTo>
                <a:lnTo>
                  <a:pt x="833" y="840"/>
                </a:lnTo>
                <a:lnTo>
                  <a:pt x="841" y="848"/>
                </a:lnTo>
                <a:lnTo>
                  <a:pt x="833" y="848"/>
                </a:lnTo>
                <a:lnTo>
                  <a:pt x="833" y="864"/>
                </a:lnTo>
                <a:lnTo>
                  <a:pt x="825" y="872"/>
                </a:lnTo>
                <a:lnTo>
                  <a:pt x="825" y="864"/>
                </a:lnTo>
                <a:lnTo>
                  <a:pt x="817" y="872"/>
                </a:lnTo>
                <a:lnTo>
                  <a:pt x="801" y="880"/>
                </a:lnTo>
                <a:lnTo>
                  <a:pt x="801" y="888"/>
                </a:lnTo>
                <a:lnTo>
                  <a:pt x="809" y="880"/>
                </a:lnTo>
                <a:lnTo>
                  <a:pt x="817" y="880"/>
                </a:lnTo>
                <a:lnTo>
                  <a:pt x="809" y="888"/>
                </a:lnTo>
                <a:lnTo>
                  <a:pt x="801" y="904"/>
                </a:lnTo>
                <a:lnTo>
                  <a:pt x="768" y="904"/>
                </a:lnTo>
                <a:lnTo>
                  <a:pt x="777" y="904"/>
                </a:lnTo>
                <a:lnTo>
                  <a:pt x="785" y="904"/>
                </a:lnTo>
                <a:lnTo>
                  <a:pt x="785" y="912"/>
                </a:lnTo>
                <a:lnTo>
                  <a:pt x="785" y="920"/>
                </a:lnTo>
                <a:lnTo>
                  <a:pt x="793" y="920"/>
                </a:lnTo>
                <a:lnTo>
                  <a:pt x="785" y="952"/>
                </a:lnTo>
                <a:lnTo>
                  <a:pt x="777" y="960"/>
                </a:lnTo>
                <a:lnTo>
                  <a:pt x="777" y="952"/>
                </a:lnTo>
                <a:lnTo>
                  <a:pt x="777" y="944"/>
                </a:lnTo>
                <a:lnTo>
                  <a:pt x="768" y="944"/>
                </a:lnTo>
                <a:lnTo>
                  <a:pt x="768" y="952"/>
                </a:lnTo>
                <a:lnTo>
                  <a:pt x="760" y="960"/>
                </a:lnTo>
                <a:lnTo>
                  <a:pt x="752" y="952"/>
                </a:lnTo>
                <a:lnTo>
                  <a:pt x="752" y="960"/>
                </a:lnTo>
                <a:lnTo>
                  <a:pt x="760" y="968"/>
                </a:lnTo>
                <a:lnTo>
                  <a:pt x="777" y="968"/>
                </a:lnTo>
                <a:lnTo>
                  <a:pt x="777" y="976"/>
                </a:lnTo>
                <a:lnTo>
                  <a:pt x="768" y="1000"/>
                </a:lnTo>
                <a:lnTo>
                  <a:pt x="768" y="1008"/>
                </a:lnTo>
                <a:lnTo>
                  <a:pt x="785" y="1032"/>
                </a:lnTo>
                <a:lnTo>
                  <a:pt x="777" y="1056"/>
                </a:lnTo>
                <a:lnTo>
                  <a:pt x="785" y="1064"/>
                </a:lnTo>
                <a:lnTo>
                  <a:pt x="793" y="1080"/>
                </a:lnTo>
                <a:lnTo>
                  <a:pt x="793" y="1088"/>
                </a:lnTo>
                <a:lnTo>
                  <a:pt x="785" y="1096"/>
                </a:lnTo>
                <a:lnTo>
                  <a:pt x="777" y="1104"/>
                </a:lnTo>
                <a:lnTo>
                  <a:pt x="768" y="1096"/>
                </a:lnTo>
                <a:lnTo>
                  <a:pt x="752" y="1080"/>
                </a:lnTo>
                <a:lnTo>
                  <a:pt x="728" y="1080"/>
                </a:lnTo>
                <a:lnTo>
                  <a:pt x="720" y="1080"/>
                </a:lnTo>
                <a:lnTo>
                  <a:pt x="704" y="1080"/>
                </a:lnTo>
                <a:lnTo>
                  <a:pt x="680" y="1064"/>
                </a:lnTo>
                <a:lnTo>
                  <a:pt x="664" y="1064"/>
                </a:lnTo>
                <a:lnTo>
                  <a:pt x="664" y="1056"/>
                </a:lnTo>
                <a:lnTo>
                  <a:pt x="656" y="1048"/>
                </a:lnTo>
                <a:lnTo>
                  <a:pt x="632" y="1048"/>
                </a:lnTo>
                <a:lnTo>
                  <a:pt x="624" y="1048"/>
                </a:lnTo>
                <a:lnTo>
                  <a:pt x="624" y="1032"/>
                </a:lnTo>
                <a:lnTo>
                  <a:pt x="616" y="1016"/>
                </a:lnTo>
                <a:lnTo>
                  <a:pt x="608" y="984"/>
                </a:lnTo>
                <a:lnTo>
                  <a:pt x="600" y="984"/>
                </a:lnTo>
                <a:lnTo>
                  <a:pt x="600" y="968"/>
                </a:lnTo>
                <a:lnTo>
                  <a:pt x="600" y="960"/>
                </a:lnTo>
                <a:lnTo>
                  <a:pt x="592" y="952"/>
                </a:lnTo>
                <a:lnTo>
                  <a:pt x="592" y="944"/>
                </a:lnTo>
                <a:lnTo>
                  <a:pt x="592" y="920"/>
                </a:lnTo>
                <a:lnTo>
                  <a:pt x="576" y="920"/>
                </a:lnTo>
                <a:lnTo>
                  <a:pt x="552" y="888"/>
                </a:lnTo>
                <a:lnTo>
                  <a:pt x="544" y="864"/>
                </a:lnTo>
                <a:lnTo>
                  <a:pt x="536" y="856"/>
                </a:lnTo>
                <a:lnTo>
                  <a:pt x="528" y="848"/>
                </a:lnTo>
                <a:lnTo>
                  <a:pt x="496" y="776"/>
                </a:lnTo>
                <a:lnTo>
                  <a:pt x="488" y="768"/>
                </a:lnTo>
                <a:lnTo>
                  <a:pt x="480" y="744"/>
                </a:lnTo>
                <a:lnTo>
                  <a:pt x="456" y="728"/>
                </a:lnTo>
                <a:lnTo>
                  <a:pt x="448" y="720"/>
                </a:lnTo>
                <a:lnTo>
                  <a:pt x="432" y="696"/>
                </a:lnTo>
                <a:lnTo>
                  <a:pt x="400" y="696"/>
                </a:lnTo>
                <a:lnTo>
                  <a:pt x="368" y="688"/>
                </a:lnTo>
                <a:lnTo>
                  <a:pt x="360" y="680"/>
                </a:lnTo>
                <a:lnTo>
                  <a:pt x="352" y="680"/>
                </a:lnTo>
                <a:lnTo>
                  <a:pt x="344" y="696"/>
                </a:lnTo>
                <a:lnTo>
                  <a:pt x="336" y="696"/>
                </a:lnTo>
                <a:lnTo>
                  <a:pt x="336" y="688"/>
                </a:lnTo>
                <a:lnTo>
                  <a:pt x="328" y="688"/>
                </a:lnTo>
                <a:lnTo>
                  <a:pt x="320" y="688"/>
                </a:lnTo>
                <a:lnTo>
                  <a:pt x="304" y="704"/>
                </a:lnTo>
                <a:lnTo>
                  <a:pt x="304" y="728"/>
                </a:lnTo>
                <a:lnTo>
                  <a:pt x="296" y="736"/>
                </a:lnTo>
                <a:lnTo>
                  <a:pt x="296" y="744"/>
                </a:lnTo>
                <a:lnTo>
                  <a:pt x="288" y="744"/>
                </a:lnTo>
                <a:lnTo>
                  <a:pt x="280" y="760"/>
                </a:lnTo>
                <a:lnTo>
                  <a:pt x="280" y="768"/>
                </a:lnTo>
                <a:lnTo>
                  <a:pt x="264" y="768"/>
                </a:lnTo>
                <a:lnTo>
                  <a:pt x="256" y="760"/>
                </a:lnTo>
                <a:lnTo>
                  <a:pt x="216" y="736"/>
                </a:lnTo>
                <a:lnTo>
                  <a:pt x="208" y="728"/>
                </a:lnTo>
                <a:lnTo>
                  <a:pt x="192" y="720"/>
                </a:lnTo>
                <a:lnTo>
                  <a:pt x="176" y="704"/>
                </a:lnTo>
                <a:lnTo>
                  <a:pt x="160" y="688"/>
                </a:lnTo>
                <a:lnTo>
                  <a:pt x="152" y="672"/>
                </a:lnTo>
                <a:lnTo>
                  <a:pt x="152" y="648"/>
                </a:lnTo>
                <a:lnTo>
                  <a:pt x="152" y="640"/>
                </a:lnTo>
                <a:lnTo>
                  <a:pt x="144" y="632"/>
                </a:lnTo>
                <a:lnTo>
                  <a:pt x="136" y="616"/>
                </a:lnTo>
                <a:lnTo>
                  <a:pt x="136" y="608"/>
                </a:lnTo>
                <a:lnTo>
                  <a:pt x="128" y="584"/>
                </a:lnTo>
                <a:lnTo>
                  <a:pt x="96" y="560"/>
                </a:lnTo>
                <a:lnTo>
                  <a:pt x="88" y="552"/>
                </a:lnTo>
                <a:lnTo>
                  <a:pt x="80" y="544"/>
                </a:lnTo>
                <a:lnTo>
                  <a:pt x="72" y="528"/>
                </a:lnTo>
                <a:lnTo>
                  <a:pt x="48" y="496"/>
                </a:lnTo>
                <a:lnTo>
                  <a:pt x="32" y="496"/>
                </a:lnTo>
                <a:lnTo>
                  <a:pt x="16" y="456"/>
                </a:lnTo>
                <a:lnTo>
                  <a:pt x="0" y="456"/>
                </a:lnTo>
                <a:lnTo>
                  <a:pt x="0" y="448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5" name="Freeform 1077">
            <a:extLst>
              <a:ext uri="{FF2B5EF4-FFF2-40B4-BE49-F238E27FC236}">
                <a16:creationId xmlns:a16="http://schemas.microsoft.com/office/drawing/2014/main" id="{A8445AA9-1BC3-431D-82A5-4A409753D6E8}"/>
              </a:ext>
            </a:extLst>
          </p:cNvPr>
          <p:cNvSpPr>
            <a:spLocks/>
          </p:cNvSpPr>
          <p:nvPr/>
        </p:nvSpPr>
        <p:spPr bwMode="auto">
          <a:xfrm>
            <a:off x="4641850" y="1511300"/>
            <a:ext cx="838200" cy="939800"/>
          </a:xfrm>
          <a:custGeom>
            <a:avLst/>
            <a:gdLst>
              <a:gd name="T0" fmla="*/ 2147483646 w 528"/>
              <a:gd name="T1" fmla="*/ 2147483646 h 592"/>
              <a:gd name="T2" fmla="*/ 2147483646 w 528"/>
              <a:gd name="T3" fmla="*/ 2147483646 h 592"/>
              <a:gd name="T4" fmla="*/ 2147483646 w 528"/>
              <a:gd name="T5" fmla="*/ 2147483646 h 592"/>
              <a:gd name="T6" fmla="*/ 2147483646 w 528"/>
              <a:gd name="T7" fmla="*/ 2147483646 h 592"/>
              <a:gd name="T8" fmla="*/ 2147483646 w 528"/>
              <a:gd name="T9" fmla="*/ 2147483646 h 592"/>
              <a:gd name="T10" fmla="*/ 2147483646 w 528"/>
              <a:gd name="T11" fmla="*/ 2147483646 h 592"/>
              <a:gd name="T12" fmla="*/ 2147483646 w 528"/>
              <a:gd name="T13" fmla="*/ 2147483646 h 592"/>
              <a:gd name="T14" fmla="*/ 2147483646 w 528"/>
              <a:gd name="T15" fmla="*/ 2147483646 h 592"/>
              <a:gd name="T16" fmla="*/ 2147483646 w 528"/>
              <a:gd name="T17" fmla="*/ 2147483646 h 592"/>
              <a:gd name="T18" fmla="*/ 2147483646 w 528"/>
              <a:gd name="T19" fmla="*/ 2147483646 h 592"/>
              <a:gd name="T20" fmla="*/ 2147483646 w 528"/>
              <a:gd name="T21" fmla="*/ 2147483646 h 592"/>
              <a:gd name="T22" fmla="*/ 2147483646 w 528"/>
              <a:gd name="T23" fmla="*/ 2147483646 h 592"/>
              <a:gd name="T24" fmla="*/ 2147483646 w 528"/>
              <a:gd name="T25" fmla="*/ 2147483646 h 592"/>
              <a:gd name="T26" fmla="*/ 2147483646 w 528"/>
              <a:gd name="T27" fmla="*/ 2147483646 h 592"/>
              <a:gd name="T28" fmla="*/ 2147483646 w 528"/>
              <a:gd name="T29" fmla="*/ 2147483646 h 592"/>
              <a:gd name="T30" fmla="*/ 2147483646 w 528"/>
              <a:gd name="T31" fmla="*/ 2147483646 h 592"/>
              <a:gd name="T32" fmla="*/ 2147483646 w 528"/>
              <a:gd name="T33" fmla="*/ 2147483646 h 592"/>
              <a:gd name="T34" fmla="*/ 2147483646 w 528"/>
              <a:gd name="T35" fmla="*/ 2147483646 h 592"/>
              <a:gd name="T36" fmla="*/ 2147483646 w 528"/>
              <a:gd name="T37" fmla="*/ 2147483646 h 592"/>
              <a:gd name="T38" fmla="*/ 2147483646 w 528"/>
              <a:gd name="T39" fmla="*/ 2147483646 h 592"/>
              <a:gd name="T40" fmla="*/ 2147483646 w 528"/>
              <a:gd name="T41" fmla="*/ 2147483646 h 592"/>
              <a:gd name="T42" fmla="*/ 2147483646 w 528"/>
              <a:gd name="T43" fmla="*/ 2147483646 h 592"/>
              <a:gd name="T44" fmla="*/ 2147483646 w 528"/>
              <a:gd name="T45" fmla="*/ 2147483646 h 592"/>
              <a:gd name="T46" fmla="*/ 2147483646 w 528"/>
              <a:gd name="T47" fmla="*/ 2147483646 h 592"/>
              <a:gd name="T48" fmla="*/ 2147483646 w 528"/>
              <a:gd name="T49" fmla="*/ 2147483646 h 592"/>
              <a:gd name="T50" fmla="*/ 2147483646 w 528"/>
              <a:gd name="T51" fmla="*/ 2147483646 h 592"/>
              <a:gd name="T52" fmla="*/ 2147483646 w 528"/>
              <a:gd name="T53" fmla="*/ 2147483646 h 592"/>
              <a:gd name="T54" fmla="*/ 2147483646 w 528"/>
              <a:gd name="T55" fmla="*/ 2147483646 h 592"/>
              <a:gd name="T56" fmla="*/ 2147483646 w 528"/>
              <a:gd name="T57" fmla="*/ 2147483646 h 592"/>
              <a:gd name="T58" fmla="*/ 2147483646 w 528"/>
              <a:gd name="T59" fmla="*/ 2147483646 h 592"/>
              <a:gd name="T60" fmla="*/ 2147483646 w 528"/>
              <a:gd name="T61" fmla="*/ 2147483646 h 592"/>
              <a:gd name="T62" fmla="*/ 2147483646 w 528"/>
              <a:gd name="T63" fmla="*/ 2147483646 h 592"/>
              <a:gd name="T64" fmla="*/ 2147483646 w 528"/>
              <a:gd name="T65" fmla="*/ 0 h 592"/>
              <a:gd name="T66" fmla="*/ 2147483646 w 528"/>
              <a:gd name="T67" fmla="*/ 2147483646 h 592"/>
              <a:gd name="T68" fmla="*/ 0 w 528"/>
              <a:gd name="T69" fmla="*/ 2147483646 h 592"/>
              <a:gd name="T70" fmla="*/ 2147483646 w 528"/>
              <a:gd name="T71" fmla="*/ 2147483646 h 592"/>
              <a:gd name="T72" fmla="*/ 2147483646 w 528"/>
              <a:gd name="T73" fmla="*/ 2147483646 h 592"/>
              <a:gd name="T74" fmla="*/ 2147483646 w 528"/>
              <a:gd name="T75" fmla="*/ 2147483646 h 592"/>
              <a:gd name="T76" fmla="*/ 2147483646 w 528"/>
              <a:gd name="T77" fmla="*/ 2147483646 h 592"/>
              <a:gd name="T78" fmla="*/ 2147483646 w 528"/>
              <a:gd name="T79" fmla="*/ 2147483646 h 592"/>
              <a:gd name="T80" fmla="*/ 2147483646 w 528"/>
              <a:gd name="T81" fmla="*/ 2147483646 h 592"/>
              <a:gd name="T82" fmla="*/ 2147483646 w 528"/>
              <a:gd name="T83" fmla="*/ 2147483646 h 592"/>
              <a:gd name="T84" fmla="*/ 2147483646 w 528"/>
              <a:gd name="T85" fmla="*/ 2147483646 h 592"/>
              <a:gd name="T86" fmla="*/ 2147483646 w 528"/>
              <a:gd name="T87" fmla="*/ 2147483646 h 592"/>
              <a:gd name="T88" fmla="*/ 2147483646 w 528"/>
              <a:gd name="T89" fmla="*/ 2147483646 h 592"/>
              <a:gd name="T90" fmla="*/ 2147483646 w 528"/>
              <a:gd name="T91" fmla="*/ 2147483646 h 592"/>
              <a:gd name="T92" fmla="*/ 2147483646 w 528"/>
              <a:gd name="T93" fmla="*/ 2147483646 h 592"/>
              <a:gd name="T94" fmla="*/ 2147483646 w 528"/>
              <a:gd name="T95" fmla="*/ 2147483646 h 592"/>
              <a:gd name="T96" fmla="*/ 2147483646 w 528"/>
              <a:gd name="T97" fmla="*/ 2147483646 h 59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592">
                <a:moveTo>
                  <a:pt x="432" y="584"/>
                </a:moveTo>
                <a:lnTo>
                  <a:pt x="432" y="576"/>
                </a:lnTo>
                <a:lnTo>
                  <a:pt x="424" y="544"/>
                </a:lnTo>
                <a:lnTo>
                  <a:pt x="400" y="536"/>
                </a:lnTo>
                <a:lnTo>
                  <a:pt x="376" y="512"/>
                </a:lnTo>
                <a:lnTo>
                  <a:pt x="376" y="496"/>
                </a:lnTo>
                <a:lnTo>
                  <a:pt x="352" y="488"/>
                </a:lnTo>
                <a:lnTo>
                  <a:pt x="344" y="480"/>
                </a:lnTo>
                <a:lnTo>
                  <a:pt x="336" y="480"/>
                </a:lnTo>
                <a:lnTo>
                  <a:pt x="328" y="480"/>
                </a:lnTo>
                <a:lnTo>
                  <a:pt x="312" y="464"/>
                </a:lnTo>
                <a:lnTo>
                  <a:pt x="312" y="456"/>
                </a:lnTo>
                <a:lnTo>
                  <a:pt x="320" y="448"/>
                </a:lnTo>
                <a:lnTo>
                  <a:pt x="320" y="440"/>
                </a:lnTo>
                <a:lnTo>
                  <a:pt x="312" y="432"/>
                </a:lnTo>
                <a:lnTo>
                  <a:pt x="312" y="424"/>
                </a:lnTo>
                <a:lnTo>
                  <a:pt x="312" y="416"/>
                </a:lnTo>
                <a:lnTo>
                  <a:pt x="320" y="392"/>
                </a:lnTo>
                <a:lnTo>
                  <a:pt x="312" y="384"/>
                </a:lnTo>
                <a:lnTo>
                  <a:pt x="304" y="384"/>
                </a:lnTo>
                <a:lnTo>
                  <a:pt x="304" y="368"/>
                </a:lnTo>
                <a:lnTo>
                  <a:pt x="304" y="360"/>
                </a:lnTo>
                <a:lnTo>
                  <a:pt x="312" y="352"/>
                </a:lnTo>
                <a:lnTo>
                  <a:pt x="336" y="336"/>
                </a:lnTo>
                <a:lnTo>
                  <a:pt x="344" y="328"/>
                </a:lnTo>
                <a:lnTo>
                  <a:pt x="344" y="272"/>
                </a:lnTo>
                <a:lnTo>
                  <a:pt x="336" y="272"/>
                </a:lnTo>
                <a:lnTo>
                  <a:pt x="344" y="264"/>
                </a:lnTo>
                <a:lnTo>
                  <a:pt x="376" y="240"/>
                </a:lnTo>
                <a:lnTo>
                  <a:pt x="416" y="200"/>
                </a:lnTo>
                <a:lnTo>
                  <a:pt x="424" y="176"/>
                </a:lnTo>
                <a:lnTo>
                  <a:pt x="456" y="152"/>
                </a:lnTo>
                <a:lnTo>
                  <a:pt x="488" y="152"/>
                </a:lnTo>
                <a:lnTo>
                  <a:pt x="512" y="136"/>
                </a:lnTo>
                <a:lnTo>
                  <a:pt x="520" y="120"/>
                </a:lnTo>
                <a:lnTo>
                  <a:pt x="528" y="120"/>
                </a:lnTo>
                <a:lnTo>
                  <a:pt x="520" y="120"/>
                </a:lnTo>
                <a:lnTo>
                  <a:pt x="504" y="128"/>
                </a:lnTo>
                <a:lnTo>
                  <a:pt x="496" y="128"/>
                </a:lnTo>
                <a:lnTo>
                  <a:pt x="488" y="120"/>
                </a:lnTo>
                <a:lnTo>
                  <a:pt x="432" y="120"/>
                </a:lnTo>
                <a:lnTo>
                  <a:pt x="432" y="104"/>
                </a:lnTo>
                <a:lnTo>
                  <a:pt x="424" y="104"/>
                </a:lnTo>
                <a:lnTo>
                  <a:pt x="408" y="128"/>
                </a:lnTo>
                <a:lnTo>
                  <a:pt x="384" y="128"/>
                </a:lnTo>
                <a:lnTo>
                  <a:pt x="368" y="120"/>
                </a:lnTo>
                <a:lnTo>
                  <a:pt x="368" y="112"/>
                </a:lnTo>
                <a:lnTo>
                  <a:pt x="352" y="112"/>
                </a:lnTo>
                <a:lnTo>
                  <a:pt x="352" y="96"/>
                </a:lnTo>
                <a:lnTo>
                  <a:pt x="344" y="96"/>
                </a:lnTo>
                <a:lnTo>
                  <a:pt x="328" y="112"/>
                </a:lnTo>
                <a:lnTo>
                  <a:pt x="320" y="96"/>
                </a:lnTo>
                <a:lnTo>
                  <a:pt x="312" y="88"/>
                </a:lnTo>
                <a:lnTo>
                  <a:pt x="304" y="88"/>
                </a:lnTo>
                <a:lnTo>
                  <a:pt x="304" y="80"/>
                </a:lnTo>
                <a:lnTo>
                  <a:pt x="312" y="80"/>
                </a:lnTo>
                <a:lnTo>
                  <a:pt x="304" y="80"/>
                </a:lnTo>
                <a:lnTo>
                  <a:pt x="288" y="80"/>
                </a:lnTo>
                <a:lnTo>
                  <a:pt x="264" y="72"/>
                </a:lnTo>
                <a:lnTo>
                  <a:pt x="256" y="72"/>
                </a:lnTo>
                <a:lnTo>
                  <a:pt x="248" y="88"/>
                </a:lnTo>
                <a:lnTo>
                  <a:pt x="232" y="88"/>
                </a:lnTo>
                <a:lnTo>
                  <a:pt x="224" y="72"/>
                </a:lnTo>
                <a:lnTo>
                  <a:pt x="200" y="72"/>
                </a:lnTo>
                <a:lnTo>
                  <a:pt x="200" y="64"/>
                </a:lnTo>
                <a:lnTo>
                  <a:pt x="192" y="72"/>
                </a:lnTo>
                <a:lnTo>
                  <a:pt x="176" y="72"/>
                </a:lnTo>
                <a:lnTo>
                  <a:pt x="168" y="64"/>
                </a:lnTo>
                <a:lnTo>
                  <a:pt x="168" y="56"/>
                </a:lnTo>
                <a:lnTo>
                  <a:pt x="168" y="24"/>
                </a:lnTo>
                <a:lnTo>
                  <a:pt x="152" y="0"/>
                </a:lnTo>
                <a:lnTo>
                  <a:pt x="136" y="0"/>
                </a:lnTo>
                <a:lnTo>
                  <a:pt x="136" y="32"/>
                </a:lnTo>
                <a:lnTo>
                  <a:pt x="128" y="40"/>
                </a:lnTo>
                <a:lnTo>
                  <a:pt x="0" y="40"/>
                </a:lnTo>
                <a:lnTo>
                  <a:pt x="8" y="72"/>
                </a:lnTo>
                <a:lnTo>
                  <a:pt x="8" y="88"/>
                </a:lnTo>
                <a:lnTo>
                  <a:pt x="8" y="128"/>
                </a:lnTo>
                <a:lnTo>
                  <a:pt x="8" y="152"/>
                </a:lnTo>
                <a:lnTo>
                  <a:pt x="16" y="160"/>
                </a:lnTo>
                <a:lnTo>
                  <a:pt x="24" y="168"/>
                </a:lnTo>
                <a:lnTo>
                  <a:pt x="24" y="200"/>
                </a:lnTo>
                <a:lnTo>
                  <a:pt x="24" y="216"/>
                </a:lnTo>
                <a:lnTo>
                  <a:pt x="24" y="232"/>
                </a:lnTo>
                <a:lnTo>
                  <a:pt x="24" y="240"/>
                </a:lnTo>
                <a:lnTo>
                  <a:pt x="32" y="256"/>
                </a:lnTo>
                <a:lnTo>
                  <a:pt x="32" y="272"/>
                </a:lnTo>
                <a:lnTo>
                  <a:pt x="32" y="296"/>
                </a:lnTo>
                <a:lnTo>
                  <a:pt x="40" y="304"/>
                </a:lnTo>
                <a:lnTo>
                  <a:pt x="48" y="320"/>
                </a:lnTo>
                <a:lnTo>
                  <a:pt x="48" y="344"/>
                </a:lnTo>
                <a:lnTo>
                  <a:pt x="48" y="352"/>
                </a:lnTo>
                <a:lnTo>
                  <a:pt x="32" y="368"/>
                </a:lnTo>
                <a:lnTo>
                  <a:pt x="24" y="376"/>
                </a:lnTo>
                <a:lnTo>
                  <a:pt x="24" y="384"/>
                </a:lnTo>
                <a:lnTo>
                  <a:pt x="40" y="400"/>
                </a:lnTo>
                <a:lnTo>
                  <a:pt x="48" y="408"/>
                </a:lnTo>
                <a:lnTo>
                  <a:pt x="56" y="408"/>
                </a:lnTo>
                <a:lnTo>
                  <a:pt x="56" y="448"/>
                </a:lnTo>
                <a:lnTo>
                  <a:pt x="48" y="544"/>
                </a:lnTo>
                <a:lnTo>
                  <a:pt x="56" y="584"/>
                </a:lnTo>
                <a:lnTo>
                  <a:pt x="56" y="592"/>
                </a:lnTo>
                <a:lnTo>
                  <a:pt x="136" y="592"/>
                </a:lnTo>
                <a:lnTo>
                  <a:pt x="400" y="592"/>
                </a:lnTo>
                <a:lnTo>
                  <a:pt x="432" y="584"/>
                </a:lnTo>
                <a:close/>
              </a:path>
            </a:pathLst>
          </a:custGeom>
          <a:solidFill>
            <a:srgbClr val="009A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6" name="Freeform 1078">
            <a:extLst>
              <a:ext uri="{FF2B5EF4-FFF2-40B4-BE49-F238E27FC236}">
                <a16:creationId xmlns:a16="http://schemas.microsoft.com/office/drawing/2014/main" id="{8E886030-4CCA-499A-A72B-533ABCA07830}"/>
              </a:ext>
            </a:extLst>
          </p:cNvPr>
          <p:cNvSpPr>
            <a:spLocks/>
          </p:cNvSpPr>
          <p:nvPr/>
        </p:nvSpPr>
        <p:spPr bwMode="auto">
          <a:xfrm>
            <a:off x="4705350" y="2438400"/>
            <a:ext cx="762000" cy="508000"/>
          </a:xfrm>
          <a:custGeom>
            <a:avLst/>
            <a:gdLst>
              <a:gd name="T0" fmla="*/ 2147483646 w 480"/>
              <a:gd name="T1" fmla="*/ 2147483646 h 320"/>
              <a:gd name="T2" fmla="*/ 2147483646 w 480"/>
              <a:gd name="T3" fmla="*/ 2147483646 h 320"/>
              <a:gd name="T4" fmla="*/ 2147483646 w 480"/>
              <a:gd name="T5" fmla="*/ 2147483646 h 320"/>
              <a:gd name="T6" fmla="*/ 2147483646 w 480"/>
              <a:gd name="T7" fmla="*/ 2147483646 h 320"/>
              <a:gd name="T8" fmla="*/ 2147483646 w 480"/>
              <a:gd name="T9" fmla="*/ 2147483646 h 320"/>
              <a:gd name="T10" fmla="*/ 2147483646 w 480"/>
              <a:gd name="T11" fmla="*/ 2147483646 h 320"/>
              <a:gd name="T12" fmla="*/ 2147483646 w 480"/>
              <a:gd name="T13" fmla="*/ 2147483646 h 320"/>
              <a:gd name="T14" fmla="*/ 2147483646 w 480"/>
              <a:gd name="T15" fmla="*/ 2147483646 h 320"/>
              <a:gd name="T16" fmla="*/ 2147483646 w 480"/>
              <a:gd name="T17" fmla="*/ 2147483646 h 320"/>
              <a:gd name="T18" fmla="*/ 2147483646 w 480"/>
              <a:gd name="T19" fmla="*/ 2147483646 h 320"/>
              <a:gd name="T20" fmla="*/ 0 w 480"/>
              <a:gd name="T21" fmla="*/ 2147483646 h 320"/>
              <a:gd name="T22" fmla="*/ 0 w 480"/>
              <a:gd name="T23" fmla="*/ 2147483646 h 320"/>
              <a:gd name="T24" fmla="*/ 2147483646 w 480"/>
              <a:gd name="T25" fmla="*/ 2147483646 h 320"/>
              <a:gd name="T26" fmla="*/ 0 w 480"/>
              <a:gd name="T27" fmla="*/ 2147483646 h 320"/>
              <a:gd name="T28" fmla="*/ 2147483646 w 480"/>
              <a:gd name="T29" fmla="*/ 2147483646 h 320"/>
              <a:gd name="T30" fmla="*/ 2147483646 w 480"/>
              <a:gd name="T31" fmla="*/ 2147483646 h 320"/>
              <a:gd name="T32" fmla="*/ 0 w 480"/>
              <a:gd name="T33" fmla="*/ 2147483646 h 320"/>
              <a:gd name="T34" fmla="*/ 2147483646 w 480"/>
              <a:gd name="T35" fmla="*/ 2147483646 h 320"/>
              <a:gd name="T36" fmla="*/ 2147483646 w 480"/>
              <a:gd name="T37" fmla="*/ 2147483646 h 320"/>
              <a:gd name="T38" fmla="*/ 2147483646 w 480"/>
              <a:gd name="T39" fmla="*/ 0 h 320"/>
              <a:gd name="T40" fmla="*/ 2147483646 w 480"/>
              <a:gd name="T41" fmla="*/ 2147483646 h 320"/>
              <a:gd name="T42" fmla="*/ 2147483646 w 480"/>
              <a:gd name="T43" fmla="*/ 2147483646 h 320"/>
              <a:gd name="T44" fmla="*/ 2147483646 w 480"/>
              <a:gd name="T45" fmla="*/ 2147483646 h 320"/>
              <a:gd name="T46" fmla="*/ 2147483646 w 480"/>
              <a:gd name="T47" fmla="*/ 2147483646 h 320"/>
              <a:gd name="T48" fmla="*/ 2147483646 w 480"/>
              <a:gd name="T49" fmla="*/ 2147483646 h 320"/>
              <a:gd name="T50" fmla="*/ 2147483646 w 480"/>
              <a:gd name="T51" fmla="*/ 2147483646 h 320"/>
              <a:gd name="T52" fmla="*/ 2147483646 w 480"/>
              <a:gd name="T53" fmla="*/ 2147483646 h 320"/>
              <a:gd name="T54" fmla="*/ 2147483646 w 480"/>
              <a:gd name="T55" fmla="*/ 2147483646 h 320"/>
              <a:gd name="T56" fmla="*/ 2147483646 w 480"/>
              <a:gd name="T57" fmla="*/ 2147483646 h 320"/>
              <a:gd name="T58" fmla="*/ 2147483646 w 480"/>
              <a:gd name="T59" fmla="*/ 2147483646 h 320"/>
              <a:gd name="T60" fmla="*/ 2147483646 w 480"/>
              <a:gd name="T61" fmla="*/ 2147483646 h 320"/>
              <a:gd name="T62" fmla="*/ 2147483646 w 480"/>
              <a:gd name="T63" fmla="*/ 2147483646 h 320"/>
              <a:gd name="T64" fmla="*/ 2147483646 w 480"/>
              <a:gd name="T65" fmla="*/ 2147483646 h 320"/>
              <a:gd name="T66" fmla="*/ 2147483646 w 480"/>
              <a:gd name="T67" fmla="*/ 2147483646 h 320"/>
              <a:gd name="T68" fmla="*/ 2147483646 w 480"/>
              <a:gd name="T69" fmla="*/ 2147483646 h 320"/>
              <a:gd name="T70" fmla="*/ 2147483646 w 480"/>
              <a:gd name="T71" fmla="*/ 2147483646 h 320"/>
              <a:gd name="T72" fmla="*/ 2147483646 w 480"/>
              <a:gd name="T73" fmla="*/ 2147483646 h 320"/>
              <a:gd name="T74" fmla="*/ 2147483646 w 480"/>
              <a:gd name="T75" fmla="*/ 2147483646 h 320"/>
              <a:gd name="T76" fmla="*/ 2147483646 w 480"/>
              <a:gd name="T77" fmla="*/ 2147483646 h 320"/>
              <a:gd name="T78" fmla="*/ 2147483646 w 480"/>
              <a:gd name="T79" fmla="*/ 2147483646 h 320"/>
              <a:gd name="T80" fmla="*/ 2147483646 w 480"/>
              <a:gd name="T81" fmla="*/ 2147483646 h 320"/>
              <a:gd name="T82" fmla="*/ 2147483646 w 480"/>
              <a:gd name="T83" fmla="*/ 2147483646 h 320"/>
              <a:gd name="T84" fmla="*/ 2147483646 w 480"/>
              <a:gd name="T85" fmla="*/ 2147483646 h 320"/>
              <a:gd name="T86" fmla="*/ 2147483646 w 480"/>
              <a:gd name="T87" fmla="*/ 2147483646 h 320"/>
              <a:gd name="T88" fmla="*/ 2147483646 w 480"/>
              <a:gd name="T89" fmla="*/ 2147483646 h 320"/>
              <a:gd name="T90" fmla="*/ 2147483646 w 480"/>
              <a:gd name="T91" fmla="*/ 2147483646 h 320"/>
              <a:gd name="T92" fmla="*/ 2147483646 w 480"/>
              <a:gd name="T93" fmla="*/ 2147483646 h 32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80" h="320">
                <a:moveTo>
                  <a:pt x="56" y="304"/>
                </a:moveTo>
                <a:lnTo>
                  <a:pt x="56" y="272"/>
                </a:lnTo>
                <a:lnTo>
                  <a:pt x="56" y="264"/>
                </a:lnTo>
                <a:lnTo>
                  <a:pt x="56" y="256"/>
                </a:lnTo>
                <a:lnTo>
                  <a:pt x="56" y="248"/>
                </a:lnTo>
                <a:lnTo>
                  <a:pt x="48" y="224"/>
                </a:lnTo>
                <a:lnTo>
                  <a:pt x="48" y="216"/>
                </a:lnTo>
                <a:lnTo>
                  <a:pt x="40" y="216"/>
                </a:lnTo>
                <a:lnTo>
                  <a:pt x="40" y="200"/>
                </a:lnTo>
                <a:lnTo>
                  <a:pt x="40" y="168"/>
                </a:lnTo>
                <a:lnTo>
                  <a:pt x="24" y="160"/>
                </a:lnTo>
                <a:lnTo>
                  <a:pt x="16" y="152"/>
                </a:lnTo>
                <a:lnTo>
                  <a:pt x="16" y="144"/>
                </a:lnTo>
                <a:lnTo>
                  <a:pt x="16" y="136"/>
                </a:lnTo>
                <a:lnTo>
                  <a:pt x="16" y="128"/>
                </a:lnTo>
                <a:lnTo>
                  <a:pt x="16" y="120"/>
                </a:lnTo>
                <a:lnTo>
                  <a:pt x="8" y="104"/>
                </a:lnTo>
                <a:lnTo>
                  <a:pt x="0" y="88"/>
                </a:lnTo>
                <a:lnTo>
                  <a:pt x="0" y="80"/>
                </a:lnTo>
                <a:lnTo>
                  <a:pt x="16" y="40"/>
                </a:lnTo>
                <a:lnTo>
                  <a:pt x="0" y="40"/>
                </a:lnTo>
                <a:lnTo>
                  <a:pt x="0" y="32"/>
                </a:lnTo>
                <a:lnTo>
                  <a:pt x="8" y="32"/>
                </a:ln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lnTo>
                  <a:pt x="16" y="8"/>
                </a:lnTo>
                <a:lnTo>
                  <a:pt x="96" y="8"/>
                </a:lnTo>
                <a:lnTo>
                  <a:pt x="360" y="8"/>
                </a:lnTo>
                <a:lnTo>
                  <a:pt x="392" y="0"/>
                </a:lnTo>
                <a:lnTo>
                  <a:pt x="400" y="16"/>
                </a:lnTo>
                <a:lnTo>
                  <a:pt x="400" y="24"/>
                </a:lnTo>
                <a:lnTo>
                  <a:pt x="400" y="32"/>
                </a:lnTo>
                <a:lnTo>
                  <a:pt x="400" y="48"/>
                </a:lnTo>
                <a:lnTo>
                  <a:pt x="400" y="56"/>
                </a:lnTo>
                <a:lnTo>
                  <a:pt x="408" y="72"/>
                </a:lnTo>
                <a:lnTo>
                  <a:pt x="408" y="80"/>
                </a:lnTo>
                <a:lnTo>
                  <a:pt x="424" y="88"/>
                </a:lnTo>
                <a:lnTo>
                  <a:pt x="432" y="88"/>
                </a:lnTo>
                <a:lnTo>
                  <a:pt x="440" y="88"/>
                </a:lnTo>
                <a:lnTo>
                  <a:pt x="440" y="104"/>
                </a:lnTo>
                <a:lnTo>
                  <a:pt x="448" y="104"/>
                </a:lnTo>
                <a:lnTo>
                  <a:pt x="456" y="120"/>
                </a:lnTo>
                <a:lnTo>
                  <a:pt x="456" y="128"/>
                </a:lnTo>
                <a:lnTo>
                  <a:pt x="464" y="128"/>
                </a:lnTo>
                <a:lnTo>
                  <a:pt x="472" y="136"/>
                </a:lnTo>
                <a:lnTo>
                  <a:pt x="480" y="136"/>
                </a:lnTo>
                <a:lnTo>
                  <a:pt x="480" y="152"/>
                </a:lnTo>
                <a:lnTo>
                  <a:pt x="480" y="160"/>
                </a:lnTo>
                <a:lnTo>
                  <a:pt x="472" y="176"/>
                </a:lnTo>
                <a:lnTo>
                  <a:pt x="464" y="176"/>
                </a:lnTo>
                <a:lnTo>
                  <a:pt x="464" y="184"/>
                </a:lnTo>
                <a:lnTo>
                  <a:pt x="464" y="192"/>
                </a:lnTo>
                <a:lnTo>
                  <a:pt x="464" y="200"/>
                </a:lnTo>
                <a:lnTo>
                  <a:pt x="448" y="200"/>
                </a:lnTo>
                <a:lnTo>
                  <a:pt x="448" y="208"/>
                </a:lnTo>
                <a:lnTo>
                  <a:pt x="432" y="208"/>
                </a:lnTo>
                <a:lnTo>
                  <a:pt x="416" y="216"/>
                </a:lnTo>
                <a:lnTo>
                  <a:pt x="416" y="232"/>
                </a:lnTo>
                <a:lnTo>
                  <a:pt x="416" y="240"/>
                </a:lnTo>
                <a:lnTo>
                  <a:pt x="424" y="256"/>
                </a:lnTo>
                <a:lnTo>
                  <a:pt x="424" y="264"/>
                </a:lnTo>
                <a:lnTo>
                  <a:pt x="416" y="272"/>
                </a:lnTo>
                <a:lnTo>
                  <a:pt x="416" y="280"/>
                </a:lnTo>
                <a:lnTo>
                  <a:pt x="416" y="288"/>
                </a:lnTo>
                <a:lnTo>
                  <a:pt x="408" y="296"/>
                </a:lnTo>
                <a:lnTo>
                  <a:pt x="392" y="296"/>
                </a:lnTo>
                <a:lnTo>
                  <a:pt x="392" y="312"/>
                </a:lnTo>
                <a:lnTo>
                  <a:pt x="400" y="312"/>
                </a:lnTo>
                <a:lnTo>
                  <a:pt x="392" y="320"/>
                </a:lnTo>
                <a:lnTo>
                  <a:pt x="376" y="304"/>
                </a:lnTo>
                <a:lnTo>
                  <a:pt x="368" y="296"/>
                </a:lnTo>
                <a:lnTo>
                  <a:pt x="64" y="304"/>
                </a:lnTo>
                <a:lnTo>
                  <a:pt x="56" y="30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7" name="Freeform 1079">
            <a:extLst>
              <a:ext uri="{FF2B5EF4-FFF2-40B4-BE49-F238E27FC236}">
                <a16:creationId xmlns:a16="http://schemas.microsoft.com/office/drawing/2014/main" id="{866603A5-E628-4DEF-BCFC-E176959553F8}"/>
              </a:ext>
            </a:extLst>
          </p:cNvPr>
          <p:cNvSpPr>
            <a:spLocks/>
          </p:cNvSpPr>
          <p:nvPr/>
        </p:nvSpPr>
        <p:spPr bwMode="auto">
          <a:xfrm>
            <a:off x="4806950" y="2908300"/>
            <a:ext cx="850900" cy="736600"/>
          </a:xfrm>
          <a:custGeom>
            <a:avLst/>
            <a:gdLst>
              <a:gd name="T0" fmla="*/ 2147483646 w 536"/>
              <a:gd name="T1" fmla="*/ 2147483646 h 464"/>
              <a:gd name="T2" fmla="*/ 2147483646 w 536"/>
              <a:gd name="T3" fmla="*/ 2147483646 h 464"/>
              <a:gd name="T4" fmla="*/ 2147483646 w 536"/>
              <a:gd name="T5" fmla="*/ 2147483646 h 464"/>
              <a:gd name="T6" fmla="*/ 2147483646 w 536"/>
              <a:gd name="T7" fmla="*/ 2147483646 h 464"/>
              <a:gd name="T8" fmla="*/ 2147483646 w 536"/>
              <a:gd name="T9" fmla="*/ 2147483646 h 464"/>
              <a:gd name="T10" fmla="*/ 2147483646 w 536"/>
              <a:gd name="T11" fmla="*/ 2147483646 h 464"/>
              <a:gd name="T12" fmla="*/ 2147483646 w 536"/>
              <a:gd name="T13" fmla="*/ 2147483646 h 464"/>
              <a:gd name="T14" fmla="*/ 2147483646 w 536"/>
              <a:gd name="T15" fmla="*/ 2147483646 h 464"/>
              <a:gd name="T16" fmla="*/ 2147483646 w 536"/>
              <a:gd name="T17" fmla="*/ 2147483646 h 464"/>
              <a:gd name="T18" fmla="*/ 2147483646 w 536"/>
              <a:gd name="T19" fmla="*/ 2147483646 h 464"/>
              <a:gd name="T20" fmla="*/ 2147483646 w 536"/>
              <a:gd name="T21" fmla="*/ 2147483646 h 464"/>
              <a:gd name="T22" fmla="*/ 2147483646 w 536"/>
              <a:gd name="T23" fmla="*/ 2147483646 h 464"/>
              <a:gd name="T24" fmla="*/ 2147483646 w 536"/>
              <a:gd name="T25" fmla="*/ 2147483646 h 464"/>
              <a:gd name="T26" fmla="*/ 2147483646 w 536"/>
              <a:gd name="T27" fmla="*/ 2147483646 h 464"/>
              <a:gd name="T28" fmla="*/ 0 w 536"/>
              <a:gd name="T29" fmla="*/ 2147483646 h 464"/>
              <a:gd name="T30" fmla="*/ 2147483646 w 536"/>
              <a:gd name="T31" fmla="*/ 0 h 464"/>
              <a:gd name="T32" fmla="*/ 2147483646 w 536"/>
              <a:gd name="T33" fmla="*/ 2147483646 h 464"/>
              <a:gd name="T34" fmla="*/ 2147483646 w 536"/>
              <a:gd name="T35" fmla="*/ 2147483646 h 464"/>
              <a:gd name="T36" fmla="*/ 2147483646 w 536"/>
              <a:gd name="T37" fmla="*/ 2147483646 h 464"/>
              <a:gd name="T38" fmla="*/ 2147483646 w 536"/>
              <a:gd name="T39" fmla="*/ 2147483646 h 464"/>
              <a:gd name="T40" fmla="*/ 2147483646 w 536"/>
              <a:gd name="T41" fmla="*/ 2147483646 h 464"/>
              <a:gd name="T42" fmla="*/ 2147483646 w 536"/>
              <a:gd name="T43" fmla="*/ 2147483646 h 464"/>
              <a:gd name="T44" fmla="*/ 2147483646 w 536"/>
              <a:gd name="T45" fmla="*/ 2147483646 h 464"/>
              <a:gd name="T46" fmla="*/ 2147483646 w 536"/>
              <a:gd name="T47" fmla="*/ 2147483646 h 464"/>
              <a:gd name="T48" fmla="*/ 2147483646 w 536"/>
              <a:gd name="T49" fmla="*/ 2147483646 h 464"/>
              <a:gd name="T50" fmla="*/ 2147483646 w 536"/>
              <a:gd name="T51" fmla="*/ 2147483646 h 464"/>
              <a:gd name="T52" fmla="*/ 2147483646 w 536"/>
              <a:gd name="T53" fmla="*/ 2147483646 h 464"/>
              <a:gd name="T54" fmla="*/ 2147483646 w 536"/>
              <a:gd name="T55" fmla="*/ 2147483646 h 464"/>
              <a:gd name="T56" fmla="*/ 2147483646 w 536"/>
              <a:gd name="T57" fmla="*/ 2147483646 h 464"/>
              <a:gd name="T58" fmla="*/ 2147483646 w 536"/>
              <a:gd name="T59" fmla="*/ 2147483646 h 464"/>
              <a:gd name="T60" fmla="*/ 2147483646 w 536"/>
              <a:gd name="T61" fmla="*/ 2147483646 h 464"/>
              <a:gd name="T62" fmla="*/ 2147483646 w 536"/>
              <a:gd name="T63" fmla="*/ 2147483646 h 464"/>
              <a:gd name="T64" fmla="*/ 2147483646 w 536"/>
              <a:gd name="T65" fmla="*/ 2147483646 h 464"/>
              <a:gd name="T66" fmla="*/ 2147483646 w 536"/>
              <a:gd name="T67" fmla="*/ 2147483646 h 464"/>
              <a:gd name="T68" fmla="*/ 2147483646 w 536"/>
              <a:gd name="T69" fmla="*/ 2147483646 h 464"/>
              <a:gd name="T70" fmla="*/ 2147483646 w 536"/>
              <a:gd name="T71" fmla="*/ 2147483646 h 464"/>
              <a:gd name="T72" fmla="*/ 2147483646 w 536"/>
              <a:gd name="T73" fmla="*/ 2147483646 h 464"/>
              <a:gd name="T74" fmla="*/ 2147483646 w 536"/>
              <a:gd name="T75" fmla="*/ 2147483646 h 464"/>
              <a:gd name="T76" fmla="*/ 2147483646 w 536"/>
              <a:gd name="T77" fmla="*/ 2147483646 h 464"/>
              <a:gd name="T78" fmla="*/ 2147483646 w 536"/>
              <a:gd name="T79" fmla="*/ 2147483646 h 464"/>
              <a:gd name="T80" fmla="*/ 2147483646 w 536"/>
              <a:gd name="T81" fmla="*/ 2147483646 h 464"/>
              <a:gd name="T82" fmla="*/ 2147483646 w 536"/>
              <a:gd name="T83" fmla="*/ 2147483646 h 464"/>
              <a:gd name="T84" fmla="*/ 2147483646 w 536"/>
              <a:gd name="T85" fmla="*/ 2147483646 h 464"/>
              <a:gd name="T86" fmla="*/ 2147483646 w 536"/>
              <a:gd name="T87" fmla="*/ 2147483646 h 464"/>
              <a:gd name="T88" fmla="*/ 2147483646 w 536"/>
              <a:gd name="T89" fmla="*/ 2147483646 h 464"/>
              <a:gd name="T90" fmla="*/ 2147483646 w 536"/>
              <a:gd name="T91" fmla="*/ 2147483646 h 464"/>
              <a:gd name="T92" fmla="*/ 2147483646 w 536"/>
              <a:gd name="T93" fmla="*/ 2147483646 h 464"/>
              <a:gd name="T94" fmla="*/ 2147483646 w 536"/>
              <a:gd name="T95" fmla="*/ 2147483646 h 464"/>
              <a:gd name="T96" fmla="*/ 2147483646 w 536"/>
              <a:gd name="T97" fmla="*/ 2147483646 h 464"/>
              <a:gd name="T98" fmla="*/ 2147483646 w 536"/>
              <a:gd name="T99" fmla="*/ 2147483646 h 464"/>
              <a:gd name="T100" fmla="*/ 2147483646 w 536"/>
              <a:gd name="T101" fmla="*/ 2147483646 h 464"/>
              <a:gd name="T102" fmla="*/ 2147483646 w 536"/>
              <a:gd name="T103" fmla="*/ 2147483646 h 464"/>
              <a:gd name="T104" fmla="*/ 2147483646 w 536"/>
              <a:gd name="T105" fmla="*/ 2147483646 h 464"/>
              <a:gd name="T106" fmla="*/ 2147483646 w 536"/>
              <a:gd name="T107" fmla="*/ 2147483646 h 464"/>
              <a:gd name="T108" fmla="*/ 2147483646 w 536"/>
              <a:gd name="T109" fmla="*/ 2147483646 h 464"/>
              <a:gd name="T110" fmla="*/ 2147483646 w 536"/>
              <a:gd name="T111" fmla="*/ 2147483646 h 464"/>
              <a:gd name="T112" fmla="*/ 2147483646 w 536"/>
              <a:gd name="T113" fmla="*/ 2147483646 h 464"/>
              <a:gd name="T114" fmla="*/ 2147483646 w 536"/>
              <a:gd name="T115" fmla="*/ 2147483646 h 464"/>
              <a:gd name="T116" fmla="*/ 2147483646 w 536"/>
              <a:gd name="T117" fmla="*/ 2147483646 h 464"/>
              <a:gd name="T118" fmla="*/ 2147483646 w 536"/>
              <a:gd name="T119" fmla="*/ 2147483646 h 46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36" h="464">
                <a:moveTo>
                  <a:pt x="96" y="432"/>
                </a:moveTo>
                <a:lnTo>
                  <a:pt x="88" y="376"/>
                </a:lnTo>
                <a:lnTo>
                  <a:pt x="88" y="160"/>
                </a:lnTo>
                <a:lnTo>
                  <a:pt x="72" y="160"/>
                </a:lnTo>
                <a:lnTo>
                  <a:pt x="64" y="144"/>
                </a:lnTo>
                <a:lnTo>
                  <a:pt x="64" y="136"/>
                </a:lnTo>
                <a:lnTo>
                  <a:pt x="64" y="128"/>
                </a:lnTo>
                <a:lnTo>
                  <a:pt x="48" y="120"/>
                </a:lnTo>
                <a:lnTo>
                  <a:pt x="48" y="112"/>
                </a:lnTo>
                <a:lnTo>
                  <a:pt x="64" y="104"/>
                </a:lnTo>
                <a:lnTo>
                  <a:pt x="64" y="96"/>
                </a:lnTo>
                <a:lnTo>
                  <a:pt x="64" y="88"/>
                </a:lnTo>
                <a:lnTo>
                  <a:pt x="56" y="88"/>
                </a:lnTo>
                <a:lnTo>
                  <a:pt x="56" y="80"/>
                </a:lnTo>
                <a:lnTo>
                  <a:pt x="48" y="88"/>
                </a:lnTo>
                <a:lnTo>
                  <a:pt x="40" y="80"/>
                </a:lnTo>
                <a:lnTo>
                  <a:pt x="24" y="72"/>
                </a:lnTo>
                <a:lnTo>
                  <a:pt x="32" y="72"/>
                </a:lnTo>
                <a:lnTo>
                  <a:pt x="16" y="48"/>
                </a:lnTo>
                <a:lnTo>
                  <a:pt x="8" y="40"/>
                </a:lnTo>
                <a:lnTo>
                  <a:pt x="8" y="32"/>
                </a:lnTo>
                <a:lnTo>
                  <a:pt x="0" y="8"/>
                </a:lnTo>
                <a:lnTo>
                  <a:pt x="304" y="0"/>
                </a:lnTo>
                <a:lnTo>
                  <a:pt x="312" y="8"/>
                </a:lnTo>
                <a:lnTo>
                  <a:pt x="328" y="24"/>
                </a:lnTo>
                <a:lnTo>
                  <a:pt x="328" y="32"/>
                </a:lnTo>
                <a:lnTo>
                  <a:pt x="320" y="40"/>
                </a:lnTo>
                <a:lnTo>
                  <a:pt x="320" y="64"/>
                </a:lnTo>
                <a:lnTo>
                  <a:pt x="344" y="104"/>
                </a:lnTo>
                <a:lnTo>
                  <a:pt x="376" y="128"/>
                </a:lnTo>
                <a:lnTo>
                  <a:pt x="392" y="136"/>
                </a:lnTo>
                <a:lnTo>
                  <a:pt x="392" y="176"/>
                </a:lnTo>
                <a:lnTo>
                  <a:pt x="408" y="176"/>
                </a:lnTo>
                <a:lnTo>
                  <a:pt x="408" y="160"/>
                </a:lnTo>
                <a:lnTo>
                  <a:pt x="424" y="168"/>
                </a:lnTo>
                <a:lnTo>
                  <a:pt x="440" y="176"/>
                </a:lnTo>
                <a:lnTo>
                  <a:pt x="440" y="184"/>
                </a:lnTo>
                <a:lnTo>
                  <a:pt x="432" y="200"/>
                </a:lnTo>
                <a:lnTo>
                  <a:pt x="432" y="216"/>
                </a:lnTo>
                <a:lnTo>
                  <a:pt x="424" y="224"/>
                </a:lnTo>
                <a:lnTo>
                  <a:pt x="424" y="240"/>
                </a:lnTo>
                <a:lnTo>
                  <a:pt x="432" y="256"/>
                </a:lnTo>
                <a:lnTo>
                  <a:pt x="456" y="264"/>
                </a:lnTo>
                <a:lnTo>
                  <a:pt x="456" y="272"/>
                </a:lnTo>
                <a:lnTo>
                  <a:pt x="472" y="272"/>
                </a:lnTo>
                <a:lnTo>
                  <a:pt x="480" y="280"/>
                </a:lnTo>
                <a:lnTo>
                  <a:pt x="496" y="288"/>
                </a:lnTo>
                <a:lnTo>
                  <a:pt x="496" y="304"/>
                </a:lnTo>
                <a:lnTo>
                  <a:pt x="504" y="320"/>
                </a:lnTo>
                <a:lnTo>
                  <a:pt x="496" y="328"/>
                </a:lnTo>
                <a:lnTo>
                  <a:pt x="496" y="336"/>
                </a:lnTo>
                <a:lnTo>
                  <a:pt x="504" y="344"/>
                </a:lnTo>
                <a:lnTo>
                  <a:pt x="512" y="352"/>
                </a:lnTo>
                <a:lnTo>
                  <a:pt x="512" y="360"/>
                </a:lnTo>
                <a:lnTo>
                  <a:pt x="512" y="352"/>
                </a:lnTo>
                <a:lnTo>
                  <a:pt x="512" y="344"/>
                </a:lnTo>
                <a:lnTo>
                  <a:pt x="520" y="344"/>
                </a:lnTo>
                <a:lnTo>
                  <a:pt x="520" y="352"/>
                </a:lnTo>
                <a:lnTo>
                  <a:pt x="528" y="360"/>
                </a:lnTo>
                <a:lnTo>
                  <a:pt x="536" y="368"/>
                </a:lnTo>
                <a:lnTo>
                  <a:pt x="528" y="368"/>
                </a:lnTo>
                <a:lnTo>
                  <a:pt x="528" y="400"/>
                </a:lnTo>
                <a:lnTo>
                  <a:pt x="520" y="400"/>
                </a:lnTo>
                <a:lnTo>
                  <a:pt x="504" y="408"/>
                </a:lnTo>
                <a:lnTo>
                  <a:pt x="496" y="432"/>
                </a:lnTo>
                <a:lnTo>
                  <a:pt x="496" y="440"/>
                </a:lnTo>
                <a:lnTo>
                  <a:pt x="488" y="440"/>
                </a:lnTo>
                <a:lnTo>
                  <a:pt x="496" y="440"/>
                </a:lnTo>
                <a:lnTo>
                  <a:pt x="496" y="448"/>
                </a:lnTo>
                <a:lnTo>
                  <a:pt x="504" y="448"/>
                </a:lnTo>
                <a:lnTo>
                  <a:pt x="496" y="448"/>
                </a:lnTo>
                <a:lnTo>
                  <a:pt x="488" y="464"/>
                </a:lnTo>
                <a:lnTo>
                  <a:pt x="440" y="464"/>
                </a:lnTo>
                <a:lnTo>
                  <a:pt x="448" y="440"/>
                </a:lnTo>
                <a:lnTo>
                  <a:pt x="456" y="432"/>
                </a:lnTo>
                <a:lnTo>
                  <a:pt x="456" y="424"/>
                </a:lnTo>
                <a:lnTo>
                  <a:pt x="448" y="416"/>
                </a:lnTo>
                <a:lnTo>
                  <a:pt x="440" y="416"/>
                </a:lnTo>
                <a:lnTo>
                  <a:pt x="96" y="432"/>
                </a:lnTo>
                <a:close/>
              </a:path>
            </a:pathLst>
          </a:custGeom>
          <a:solidFill>
            <a:srgbClr val="FFC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8" name="Freeform 1080">
            <a:extLst>
              <a:ext uri="{FF2B5EF4-FFF2-40B4-BE49-F238E27FC236}">
                <a16:creationId xmlns:a16="http://schemas.microsoft.com/office/drawing/2014/main" id="{E7DF19B5-CC93-4E52-8B28-6A5AFB77DB76}"/>
              </a:ext>
            </a:extLst>
          </p:cNvPr>
          <p:cNvSpPr>
            <a:spLocks/>
          </p:cNvSpPr>
          <p:nvPr/>
        </p:nvSpPr>
        <p:spPr bwMode="auto">
          <a:xfrm>
            <a:off x="4959350" y="3568700"/>
            <a:ext cx="635000" cy="584200"/>
          </a:xfrm>
          <a:custGeom>
            <a:avLst/>
            <a:gdLst>
              <a:gd name="T0" fmla="*/ 2147483646 w 400"/>
              <a:gd name="T1" fmla="*/ 2147483646 h 368"/>
              <a:gd name="T2" fmla="*/ 2147483646 w 400"/>
              <a:gd name="T3" fmla="*/ 2147483646 h 368"/>
              <a:gd name="T4" fmla="*/ 2147483646 w 400"/>
              <a:gd name="T5" fmla="*/ 2147483646 h 368"/>
              <a:gd name="T6" fmla="*/ 2147483646 w 400"/>
              <a:gd name="T7" fmla="*/ 2147483646 h 368"/>
              <a:gd name="T8" fmla="*/ 2147483646 w 400"/>
              <a:gd name="T9" fmla="*/ 2147483646 h 368"/>
              <a:gd name="T10" fmla="*/ 2147483646 w 400"/>
              <a:gd name="T11" fmla="*/ 2147483646 h 368"/>
              <a:gd name="T12" fmla="*/ 2147483646 w 400"/>
              <a:gd name="T13" fmla="*/ 2147483646 h 368"/>
              <a:gd name="T14" fmla="*/ 2147483646 w 400"/>
              <a:gd name="T15" fmla="*/ 2147483646 h 368"/>
              <a:gd name="T16" fmla="*/ 2147483646 w 400"/>
              <a:gd name="T17" fmla="*/ 2147483646 h 368"/>
              <a:gd name="T18" fmla="*/ 2147483646 w 400"/>
              <a:gd name="T19" fmla="*/ 2147483646 h 368"/>
              <a:gd name="T20" fmla="*/ 2147483646 w 400"/>
              <a:gd name="T21" fmla="*/ 2147483646 h 368"/>
              <a:gd name="T22" fmla="*/ 2147483646 w 400"/>
              <a:gd name="T23" fmla="*/ 2147483646 h 368"/>
              <a:gd name="T24" fmla="*/ 2147483646 w 400"/>
              <a:gd name="T25" fmla="*/ 2147483646 h 368"/>
              <a:gd name="T26" fmla="*/ 2147483646 w 400"/>
              <a:gd name="T27" fmla="*/ 2147483646 h 368"/>
              <a:gd name="T28" fmla="*/ 2147483646 w 400"/>
              <a:gd name="T29" fmla="*/ 2147483646 h 368"/>
              <a:gd name="T30" fmla="*/ 2147483646 w 400"/>
              <a:gd name="T31" fmla="*/ 2147483646 h 368"/>
              <a:gd name="T32" fmla="*/ 2147483646 w 400"/>
              <a:gd name="T33" fmla="*/ 2147483646 h 368"/>
              <a:gd name="T34" fmla="*/ 2147483646 w 400"/>
              <a:gd name="T35" fmla="*/ 2147483646 h 368"/>
              <a:gd name="T36" fmla="*/ 2147483646 w 400"/>
              <a:gd name="T37" fmla="*/ 2147483646 h 368"/>
              <a:gd name="T38" fmla="*/ 2147483646 w 400"/>
              <a:gd name="T39" fmla="*/ 2147483646 h 368"/>
              <a:gd name="T40" fmla="*/ 2147483646 w 400"/>
              <a:gd name="T41" fmla="*/ 2147483646 h 368"/>
              <a:gd name="T42" fmla="*/ 2147483646 w 400"/>
              <a:gd name="T43" fmla="*/ 2147483646 h 368"/>
              <a:gd name="T44" fmla="*/ 2147483646 w 400"/>
              <a:gd name="T45" fmla="*/ 2147483646 h 368"/>
              <a:gd name="T46" fmla="*/ 2147483646 w 400"/>
              <a:gd name="T47" fmla="*/ 2147483646 h 368"/>
              <a:gd name="T48" fmla="*/ 2147483646 w 400"/>
              <a:gd name="T49" fmla="*/ 2147483646 h 368"/>
              <a:gd name="T50" fmla="*/ 2147483646 w 400"/>
              <a:gd name="T51" fmla="*/ 2147483646 h 368"/>
              <a:gd name="T52" fmla="*/ 2147483646 w 400"/>
              <a:gd name="T53" fmla="*/ 2147483646 h 368"/>
              <a:gd name="T54" fmla="*/ 2147483646 w 400"/>
              <a:gd name="T55" fmla="*/ 2147483646 h 368"/>
              <a:gd name="T56" fmla="*/ 2147483646 w 400"/>
              <a:gd name="T57" fmla="*/ 2147483646 h 368"/>
              <a:gd name="T58" fmla="*/ 2147483646 w 400"/>
              <a:gd name="T59" fmla="*/ 2147483646 h 368"/>
              <a:gd name="T60" fmla="*/ 2147483646 w 400"/>
              <a:gd name="T61" fmla="*/ 2147483646 h 368"/>
              <a:gd name="T62" fmla="*/ 2147483646 w 400"/>
              <a:gd name="T63" fmla="*/ 2147483646 h 368"/>
              <a:gd name="T64" fmla="*/ 2147483646 w 400"/>
              <a:gd name="T65" fmla="*/ 2147483646 h 368"/>
              <a:gd name="T66" fmla="*/ 2147483646 w 400"/>
              <a:gd name="T67" fmla="*/ 2147483646 h 368"/>
              <a:gd name="T68" fmla="*/ 2147483646 w 400"/>
              <a:gd name="T69" fmla="*/ 2147483646 h 368"/>
              <a:gd name="T70" fmla="*/ 2147483646 w 400"/>
              <a:gd name="T71" fmla="*/ 2147483646 h 368"/>
              <a:gd name="T72" fmla="*/ 2147483646 w 400"/>
              <a:gd name="T73" fmla="*/ 0 h 368"/>
              <a:gd name="T74" fmla="*/ 2147483646 w 400"/>
              <a:gd name="T75" fmla="*/ 0 h 368"/>
              <a:gd name="T76" fmla="*/ 0 w 400"/>
              <a:gd name="T77" fmla="*/ 2147483646 h 368"/>
              <a:gd name="T78" fmla="*/ 0 w 400"/>
              <a:gd name="T79" fmla="*/ 2147483646 h 368"/>
              <a:gd name="T80" fmla="*/ 2147483646 w 400"/>
              <a:gd name="T81" fmla="*/ 2147483646 h 368"/>
              <a:gd name="T82" fmla="*/ 2147483646 w 400"/>
              <a:gd name="T83" fmla="*/ 2147483646 h 368"/>
              <a:gd name="T84" fmla="*/ 2147483646 w 400"/>
              <a:gd name="T85" fmla="*/ 2147483646 h 368"/>
              <a:gd name="T86" fmla="*/ 2147483646 w 400"/>
              <a:gd name="T87" fmla="*/ 2147483646 h 368"/>
              <a:gd name="T88" fmla="*/ 2147483646 w 400"/>
              <a:gd name="T89" fmla="*/ 2147483646 h 368"/>
              <a:gd name="T90" fmla="*/ 2147483646 w 400"/>
              <a:gd name="T91" fmla="*/ 2147483646 h 368"/>
              <a:gd name="T92" fmla="*/ 2147483646 w 400"/>
              <a:gd name="T93" fmla="*/ 2147483646 h 36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0" h="368">
                <a:moveTo>
                  <a:pt x="296" y="344"/>
                </a:moveTo>
                <a:lnTo>
                  <a:pt x="296" y="344"/>
                </a:lnTo>
                <a:lnTo>
                  <a:pt x="296" y="336"/>
                </a:lnTo>
                <a:lnTo>
                  <a:pt x="288" y="320"/>
                </a:lnTo>
                <a:lnTo>
                  <a:pt x="288" y="312"/>
                </a:lnTo>
                <a:lnTo>
                  <a:pt x="280" y="304"/>
                </a:lnTo>
                <a:lnTo>
                  <a:pt x="288" y="296"/>
                </a:lnTo>
                <a:lnTo>
                  <a:pt x="288" y="288"/>
                </a:lnTo>
                <a:lnTo>
                  <a:pt x="296" y="288"/>
                </a:lnTo>
                <a:lnTo>
                  <a:pt x="288" y="280"/>
                </a:lnTo>
                <a:lnTo>
                  <a:pt x="296" y="280"/>
                </a:lnTo>
                <a:lnTo>
                  <a:pt x="296" y="272"/>
                </a:lnTo>
                <a:lnTo>
                  <a:pt x="296" y="264"/>
                </a:lnTo>
                <a:lnTo>
                  <a:pt x="296" y="256"/>
                </a:lnTo>
                <a:lnTo>
                  <a:pt x="304" y="256"/>
                </a:lnTo>
                <a:lnTo>
                  <a:pt x="304" y="248"/>
                </a:lnTo>
                <a:lnTo>
                  <a:pt x="312" y="240"/>
                </a:lnTo>
                <a:lnTo>
                  <a:pt x="312" y="232"/>
                </a:lnTo>
                <a:lnTo>
                  <a:pt x="328" y="216"/>
                </a:lnTo>
                <a:lnTo>
                  <a:pt x="336" y="208"/>
                </a:lnTo>
                <a:lnTo>
                  <a:pt x="336" y="184"/>
                </a:lnTo>
                <a:lnTo>
                  <a:pt x="344" y="176"/>
                </a:lnTo>
                <a:lnTo>
                  <a:pt x="352" y="168"/>
                </a:lnTo>
                <a:lnTo>
                  <a:pt x="360" y="152"/>
                </a:lnTo>
                <a:lnTo>
                  <a:pt x="352" y="152"/>
                </a:lnTo>
                <a:lnTo>
                  <a:pt x="360" y="144"/>
                </a:lnTo>
                <a:lnTo>
                  <a:pt x="368" y="144"/>
                </a:lnTo>
                <a:lnTo>
                  <a:pt x="368" y="136"/>
                </a:lnTo>
                <a:lnTo>
                  <a:pt x="368" y="128"/>
                </a:lnTo>
                <a:lnTo>
                  <a:pt x="368" y="120"/>
                </a:lnTo>
                <a:lnTo>
                  <a:pt x="368" y="112"/>
                </a:lnTo>
                <a:lnTo>
                  <a:pt x="376" y="96"/>
                </a:lnTo>
                <a:lnTo>
                  <a:pt x="384" y="88"/>
                </a:lnTo>
                <a:lnTo>
                  <a:pt x="384" y="80"/>
                </a:lnTo>
                <a:lnTo>
                  <a:pt x="376" y="80"/>
                </a:lnTo>
                <a:lnTo>
                  <a:pt x="384" y="80"/>
                </a:lnTo>
                <a:lnTo>
                  <a:pt x="384" y="72"/>
                </a:lnTo>
                <a:lnTo>
                  <a:pt x="400" y="64"/>
                </a:lnTo>
                <a:lnTo>
                  <a:pt x="400" y="56"/>
                </a:lnTo>
                <a:lnTo>
                  <a:pt x="392" y="48"/>
                </a:lnTo>
                <a:lnTo>
                  <a:pt x="344" y="48"/>
                </a:lnTo>
                <a:lnTo>
                  <a:pt x="352" y="24"/>
                </a:lnTo>
                <a:lnTo>
                  <a:pt x="360" y="16"/>
                </a:lnTo>
                <a:lnTo>
                  <a:pt x="360" y="8"/>
                </a:lnTo>
                <a:lnTo>
                  <a:pt x="352" y="0"/>
                </a:lnTo>
                <a:lnTo>
                  <a:pt x="344" y="0"/>
                </a:lnTo>
                <a:lnTo>
                  <a:pt x="0" y="16"/>
                </a:lnTo>
                <a:lnTo>
                  <a:pt x="16" y="128"/>
                </a:lnTo>
                <a:lnTo>
                  <a:pt x="8" y="304"/>
                </a:lnTo>
                <a:lnTo>
                  <a:pt x="16" y="312"/>
                </a:lnTo>
                <a:lnTo>
                  <a:pt x="40" y="312"/>
                </a:lnTo>
                <a:lnTo>
                  <a:pt x="48" y="312"/>
                </a:lnTo>
                <a:lnTo>
                  <a:pt x="48" y="368"/>
                </a:lnTo>
                <a:lnTo>
                  <a:pt x="288" y="360"/>
                </a:lnTo>
                <a:lnTo>
                  <a:pt x="296" y="34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9" name="Freeform 1081">
            <a:extLst>
              <a:ext uri="{FF2B5EF4-FFF2-40B4-BE49-F238E27FC236}">
                <a16:creationId xmlns:a16="http://schemas.microsoft.com/office/drawing/2014/main" id="{9E7AFA2D-EAA6-44FA-8883-1DA71D6B7C3D}"/>
              </a:ext>
            </a:extLst>
          </p:cNvPr>
          <p:cNvSpPr>
            <a:spLocks/>
          </p:cNvSpPr>
          <p:nvPr/>
        </p:nvSpPr>
        <p:spPr bwMode="auto">
          <a:xfrm>
            <a:off x="5035550" y="4140200"/>
            <a:ext cx="711200" cy="635000"/>
          </a:xfrm>
          <a:custGeom>
            <a:avLst/>
            <a:gdLst>
              <a:gd name="T0" fmla="*/ 2147483646 w 448"/>
              <a:gd name="T1" fmla="*/ 2147483646 h 400"/>
              <a:gd name="T2" fmla="*/ 2147483646 w 448"/>
              <a:gd name="T3" fmla="*/ 2147483646 h 400"/>
              <a:gd name="T4" fmla="*/ 2147483646 w 448"/>
              <a:gd name="T5" fmla="*/ 2147483646 h 400"/>
              <a:gd name="T6" fmla="*/ 2147483646 w 448"/>
              <a:gd name="T7" fmla="*/ 2147483646 h 400"/>
              <a:gd name="T8" fmla="*/ 2147483646 w 448"/>
              <a:gd name="T9" fmla="*/ 0 h 400"/>
              <a:gd name="T10" fmla="*/ 2147483646 w 448"/>
              <a:gd name="T11" fmla="*/ 2147483646 h 400"/>
              <a:gd name="T12" fmla="*/ 2147483646 w 448"/>
              <a:gd name="T13" fmla="*/ 2147483646 h 400"/>
              <a:gd name="T14" fmla="*/ 2147483646 w 448"/>
              <a:gd name="T15" fmla="*/ 2147483646 h 400"/>
              <a:gd name="T16" fmla="*/ 2147483646 w 448"/>
              <a:gd name="T17" fmla="*/ 2147483646 h 400"/>
              <a:gd name="T18" fmla="*/ 2147483646 w 448"/>
              <a:gd name="T19" fmla="*/ 2147483646 h 400"/>
              <a:gd name="T20" fmla="*/ 2147483646 w 448"/>
              <a:gd name="T21" fmla="*/ 2147483646 h 400"/>
              <a:gd name="T22" fmla="*/ 2147483646 w 448"/>
              <a:gd name="T23" fmla="*/ 2147483646 h 400"/>
              <a:gd name="T24" fmla="*/ 2147483646 w 448"/>
              <a:gd name="T25" fmla="*/ 2147483646 h 400"/>
              <a:gd name="T26" fmla="*/ 2147483646 w 448"/>
              <a:gd name="T27" fmla="*/ 2147483646 h 400"/>
              <a:gd name="T28" fmla="*/ 2147483646 w 448"/>
              <a:gd name="T29" fmla="*/ 2147483646 h 400"/>
              <a:gd name="T30" fmla="*/ 2147483646 w 448"/>
              <a:gd name="T31" fmla="*/ 2147483646 h 400"/>
              <a:gd name="T32" fmla="*/ 2147483646 w 448"/>
              <a:gd name="T33" fmla="*/ 2147483646 h 400"/>
              <a:gd name="T34" fmla="*/ 2147483646 w 448"/>
              <a:gd name="T35" fmla="*/ 2147483646 h 400"/>
              <a:gd name="T36" fmla="*/ 2147483646 w 448"/>
              <a:gd name="T37" fmla="*/ 2147483646 h 400"/>
              <a:gd name="T38" fmla="*/ 2147483646 w 448"/>
              <a:gd name="T39" fmla="*/ 2147483646 h 400"/>
              <a:gd name="T40" fmla="*/ 2147483646 w 448"/>
              <a:gd name="T41" fmla="*/ 2147483646 h 400"/>
              <a:gd name="T42" fmla="*/ 2147483646 w 448"/>
              <a:gd name="T43" fmla="*/ 2147483646 h 400"/>
              <a:gd name="T44" fmla="*/ 2147483646 w 448"/>
              <a:gd name="T45" fmla="*/ 2147483646 h 400"/>
              <a:gd name="T46" fmla="*/ 2147483646 w 448"/>
              <a:gd name="T47" fmla="*/ 2147483646 h 400"/>
              <a:gd name="T48" fmla="*/ 2147483646 w 448"/>
              <a:gd name="T49" fmla="*/ 2147483646 h 400"/>
              <a:gd name="T50" fmla="*/ 2147483646 w 448"/>
              <a:gd name="T51" fmla="*/ 2147483646 h 400"/>
              <a:gd name="T52" fmla="*/ 2147483646 w 448"/>
              <a:gd name="T53" fmla="*/ 2147483646 h 400"/>
              <a:gd name="T54" fmla="*/ 2147483646 w 448"/>
              <a:gd name="T55" fmla="*/ 2147483646 h 400"/>
              <a:gd name="T56" fmla="*/ 2147483646 w 448"/>
              <a:gd name="T57" fmla="*/ 2147483646 h 400"/>
              <a:gd name="T58" fmla="*/ 2147483646 w 448"/>
              <a:gd name="T59" fmla="*/ 2147483646 h 400"/>
              <a:gd name="T60" fmla="*/ 2147483646 w 448"/>
              <a:gd name="T61" fmla="*/ 2147483646 h 400"/>
              <a:gd name="T62" fmla="*/ 2147483646 w 448"/>
              <a:gd name="T63" fmla="*/ 2147483646 h 400"/>
              <a:gd name="T64" fmla="*/ 2147483646 w 448"/>
              <a:gd name="T65" fmla="*/ 2147483646 h 400"/>
              <a:gd name="T66" fmla="*/ 2147483646 w 448"/>
              <a:gd name="T67" fmla="*/ 2147483646 h 400"/>
              <a:gd name="T68" fmla="*/ 2147483646 w 448"/>
              <a:gd name="T69" fmla="*/ 2147483646 h 400"/>
              <a:gd name="T70" fmla="*/ 2147483646 w 448"/>
              <a:gd name="T71" fmla="*/ 2147483646 h 400"/>
              <a:gd name="T72" fmla="*/ 2147483646 w 448"/>
              <a:gd name="T73" fmla="*/ 2147483646 h 400"/>
              <a:gd name="T74" fmla="*/ 2147483646 w 448"/>
              <a:gd name="T75" fmla="*/ 2147483646 h 400"/>
              <a:gd name="T76" fmla="*/ 2147483646 w 448"/>
              <a:gd name="T77" fmla="*/ 2147483646 h 400"/>
              <a:gd name="T78" fmla="*/ 2147483646 w 448"/>
              <a:gd name="T79" fmla="*/ 2147483646 h 400"/>
              <a:gd name="T80" fmla="*/ 2147483646 w 448"/>
              <a:gd name="T81" fmla="*/ 2147483646 h 400"/>
              <a:gd name="T82" fmla="*/ 2147483646 w 448"/>
              <a:gd name="T83" fmla="*/ 2147483646 h 400"/>
              <a:gd name="T84" fmla="*/ 2147483646 w 448"/>
              <a:gd name="T85" fmla="*/ 2147483646 h 400"/>
              <a:gd name="T86" fmla="*/ 2147483646 w 448"/>
              <a:gd name="T87" fmla="*/ 2147483646 h 400"/>
              <a:gd name="T88" fmla="*/ 2147483646 w 448"/>
              <a:gd name="T89" fmla="*/ 2147483646 h 400"/>
              <a:gd name="T90" fmla="*/ 2147483646 w 448"/>
              <a:gd name="T91" fmla="*/ 2147483646 h 400"/>
              <a:gd name="T92" fmla="*/ 2147483646 w 448"/>
              <a:gd name="T93" fmla="*/ 2147483646 h 400"/>
              <a:gd name="T94" fmla="*/ 2147483646 w 448"/>
              <a:gd name="T95" fmla="*/ 2147483646 h 400"/>
              <a:gd name="T96" fmla="*/ 2147483646 w 448"/>
              <a:gd name="T97" fmla="*/ 2147483646 h 400"/>
              <a:gd name="T98" fmla="*/ 2147483646 w 448"/>
              <a:gd name="T99" fmla="*/ 2147483646 h 400"/>
              <a:gd name="T100" fmla="*/ 2147483646 w 448"/>
              <a:gd name="T101" fmla="*/ 2147483646 h 400"/>
              <a:gd name="T102" fmla="*/ 2147483646 w 448"/>
              <a:gd name="T103" fmla="*/ 2147483646 h 400"/>
              <a:gd name="T104" fmla="*/ 2147483646 w 448"/>
              <a:gd name="T105" fmla="*/ 2147483646 h 400"/>
              <a:gd name="T106" fmla="*/ 2147483646 w 448"/>
              <a:gd name="T107" fmla="*/ 2147483646 h 400"/>
              <a:gd name="T108" fmla="*/ 2147483646 w 448"/>
              <a:gd name="T109" fmla="*/ 2147483646 h 400"/>
              <a:gd name="T110" fmla="*/ 2147483646 w 448"/>
              <a:gd name="T111" fmla="*/ 2147483646 h 400"/>
              <a:gd name="T112" fmla="*/ 2147483646 w 448"/>
              <a:gd name="T113" fmla="*/ 2147483646 h 400"/>
              <a:gd name="T114" fmla="*/ 2147483646 w 448"/>
              <a:gd name="T115" fmla="*/ 2147483646 h 400"/>
              <a:gd name="T116" fmla="*/ 2147483646 w 448"/>
              <a:gd name="T117" fmla="*/ 2147483646 h 400"/>
              <a:gd name="T118" fmla="*/ 2147483646 w 448"/>
              <a:gd name="T119" fmla="*/ 2147483646 h 40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48" h="400">
                <a:moveTo>
                  <a:pt x="40" y="304"/>
                </a:moveTo>
                <a:lnTo>
                  <a:pt x="40" y="288"/>
                </a:lnTo>
                <a:lnTo>
                  <a:pt x="32" y="280"/>
                </a:lnTo>
                <a:lnTo>
                  <a:pt x="40" y="264"/>
                </a:lnTo>
                <a:lnTo>
                  <a:pt x="32" y="264"/>
                </a:lnTo>
                <a:lnTo>
                  <a:pt x="32" y="248"/>
                </a:lnTo>
                <a:lnTo>
                  <a:pt x="48" y="232"/>
                </a:lnTo>
                <a:lnTo>
                  <a:pt x="48" y="208"/>
                </a:lnTo>
                <a:lnTo>
                  <a:pt x="40" y="192"/>
                </a:lnTo>
                <a:lnTo>
                  <a:pt x="40" y="184"/>
                </a:lnTo>
                <a:lnTo>
                  <a:pt x="32" y="168"/>
                </a:lnTo>
                <a:lnTo>
                  <a:pt x="24" y="160"/>
                </a:lnTo>
                <a:lnTo>
                  <a:pt x="24" y="128"/>
                </a:lnTo>
                <a:lnTo>
                  <a:pt x="8" y="104"/>
                </a:lnTo>
                <a:lnTo>
                  <a:pt x="0" y="8"/>
                </a:lnTo>
                <a:lnTo>
                  <a:pt x="240" y="0"/>
                </a:lnTo>
                <a:lnTo>
                  <a:pt x="240" y="8"/>
                </a:lnTo>
                <a:lnTo>
                  <a:pt x="248" y="8"/>
                </a:lnTo>
                <a:lnTo>
                  <a:pt x="248" y="16"/>
                </a:lnTo>
                <a:lnTo>
                  <a:pt x="248" y="24"/>
                </a:lnTo>
                <a:lnTo>
                  <a:pt x="256" y="24"/>
                </a:lnTo>
                <a:lnTo>
                  <a:pt x="248" y="32"/>
                </a:lnTo>
                <a:lnTo>
                  <a:pt x="248" y="40"/>
                </a:lnTo>
                <a:lnTo>
                  <a:pt x="256" y="40"/>
                </a:lnTo>
                <a:lnTo>
                  <a:pt x="256" y="48"/>
                </a:lnTo>
                <a:lnTo>
                  <a:pt x="256" y="56"/>
                </a:lnTo>
                <a:lnTo>
                  <a:pt x="256" y="64"/>
                </a:lnTo>
                <a:lnTo>
                  <a:pt x="264" y="64"/>
                </a:lnTo>
                <a:lnTo>
                  <a:pt x="264" y="72"/>
                </a:lnTo>
                <a:lnTo>
                  <a:pt x="264" y="80"/>
                </a:lnTo>
                <a:lnTo>
                  <a:pt x="256" y="80"/>
                </a:lnTo>
                <a:lnTo>
                  <a:pt x="248" y="80"/>
                </a:lnTo>
                <a:lnTo>
                  <a:pt x="248" y="88"/>
                </a:lnTo>
                <a:lnTo>
                  <a:pt x="256" y="88"/>
                </a:lnTo>
                <a:lnTo>
                  <a:pt x="248" y="96"/>
                </a:lnTo>
                <a:lnTo>
                  <a:pt x="248" y="104"/>
                </a:lnTo>
                <a:lnTo>
                  <a:pt x="248" y="120"/>
                </a:lnTo>
                <a:lnTo>
                  <a:pt x="240" y="112"/>
                </a:lnTo>
                <a:lnTo>
                  <a:pt x="232" y="136"/>
                </a:lnTo>
                <a:lnTo>
                  <a:pt x="224" y="144"/>
                </a:lnTo>
                <a:lnTo>
                  <a:pt x="232" y="144"/>
                </a:lnTo>
                <a:lnTo>
                  <a:pt x="224" y="152"/>
                </a:lnTo>
                <a:lnTo>
                  <a:pt x="224" y="160"/>
                </a:lnTo>
                <a:lnTo>
                  <a:pt x="216" y="168"/>
                </a:lnTo>
                <a:lnTo>
                  <a:pt x="224" y="168"/>
                </a:lnTo>
                <a:lnTo>
                  <a:pt x="224" y="176"/>
                </a:lnTo>
                <a:lnTo>
                  <a:pt x="208" y="184"/>
                </a:lnTo>
                <a:lnTo>
                  <a:pt x="208" y="192"/>
                </a:lnTo>
                <a:lnTo>
                  <a:pt x="216" y="192"/>
                </a:lnTo>
                <a:lnTo>
                  <a:pt x="216" y="200"/>
                </a:lnTo>
                <a:lnTo>
                  <a:pt x="216" y="208"/>
                </a:lnTo>
                <a:lnTo>
                  <a:pt x="376" y="192"/>
                </a:lnTo>
                <a:lnTo>
                  <a:pt x="376" y="216"/>
                </a:lnTo>
                <a:lnTo>
                  <a:pt x="368" y="224"/>
                </a:lnTo>
                <a:lnTo>
                  <a:pt x="368" y="240"/>
                </a:lnTo>
                <a:lnTo>
                  <a:pt x="376" y="240"/>
                </a:lnTo>
                <a:lnTo>
                  <a:pt x="392" y="264"/>
                </a:lnTo>
                <a:lnTo>
                  <a:pt x="392" y="272"/>
                </a:lnTo>
                <a:lnTo>
                  <a:pt x="384" y="280"/>
                </a:lnTo>
                <a:lnTo>
                  <a:pt x="368" y="272"/>
                </a:lnTo>
                <a:lnTo>
                  <a:pt x="360" y="272"/>
                </a:lnTo>
                <a:lnTo>
                  <a:pt x="360" y="264"/>
                </a:lnTo>
                <a:lnTo>
                  <a:pt x="352" y="256"/>
                </a:lnTo>
                <a:lnTo>
                  <a:pt x="344" y="256"/>
                </a:lnTo>
                <a:lnTo>
                  <a:pt x="336" y="264"/>
                </a:lnTo>
                <a:lnTo>
                  <a:pt x="328" y="272"/>
                </a:lnTo>
                <a:lnTo>
                  <a:pt x="320" y="288"/>
                </a:lnTo>
                <a:lnTo>
                  <a:pt x="320" y="296"/>
                </a:lnTo>
                <a:lnTo>
                  <a:pt x="344" y="296"/>
                </a:lnTo>
                <a:lnTo>
                  <a:pt x="360" y="296"/>
                </a:lnTo>
                <a:lnTo>
                  <a:pt x="368" y="288"/>
                </a:lnTo>
                <a:lnTo>
                  <a:pt x="376" y="288"/>
                </a:lnTo>
                <a:lnTo>
                  <a:pt x="384" y="280"/>
                </a:lnTo>
                <a:lnTo>
                  <a:pt x="392" y="288"/>
                </a:lnTo>
                <a:lnTo>
                  <a:pt x="384" y="296"/>
                </a:lnTo>
                <a:lnTo>
                  <a:pt x="376" y="296"/>
                </a:lnTo>
                <a:lnTo>
                  <a:pt x="376" y="304"/>
                </a:lnTo>
                <a:lnTo>
                  <a:pt x="384" y="304"/>
                </a:lnTo>
                <a:lnTo>
                  <a:pt x="392" y="304"/>
                </a:lnTo>
                <a:lnTo>
                  <a:pt x="400" y="304"/>
                </a:lnTo>
                <a:lnTo>
                  <a:pt x="400" y="296"/>
                </a:lnTo>
                <a:lnTo>
                  <a:pt x="408" y="288"/>
                </a:lnTo>
                <a:lnTo>
                  <a:pt x="408" y="296"/>
                </a:lnTo>
                <a:lnTo>
                  <a:pt x="416" y="296"/>
                </a:lnTo>
                <a:lnTo>
                  <a:pt x="408" y="312"/>
                </a:lnTo>
                <a:lnTo>
                  <a:pt x="416" y="312"/>
                </a:lnTo>
                <a:lnTo>
                  <a:pt x="424" y="312"/>
                </a:lnTo>
                <a:lnTo>
                  <a:pt x="424" y="320"/>
                </a:lnTo>
                <a:lnTo>
                  <a:pt x="408" y="320"/>
                </a:lnTo>
                <a:lnTo>
                  <a:pt x="392" y="320"/>
                </a:lnTo>
                <a:lnTo>
                  <a:pt x="392" y="336"/>
                </a:lnTo>
                <a:lnTo>
                  <a:pt x="392" y="344"/>
                </a:lnTo>
                <a:lnTo>
                  <a:pt x="392" y="352"/>
                </a:lnTo>
                <a:lnTo>
                  <a:pt x="400" y="352"/>
                </a:lnTo>
                <a:lnTo>
                  <a:pt x="408" y="352"/>
                </a:lnTo>
                <a:lnTo>
                  <a:pt x="408" y="360"/>
                </a:lnTo>
                <a:lnTo>
                  <a:pt x="424" y="360"/>
                </a:lnTo>
                <a:lnTo>
                  <a:pt x="440" y="368"/>
                </a:lnTo>
                <a:lnTo>
                  <a:pt x="440" y="376"/>
                </a:lnTo>
                <a:lnTo>
                  <a:pt x="448" y="376"/>
                </a:lnTo>
                <a:lnTo>
                  <a:pt x="448" y="384"/>
                </a:lnTo>
                <a:lnTo>
                  <a:pt x="440" y="384"/>
                </a:lnTo>
                <a:lnTo>
                  <a:pt x="440" y="392"/>
                </a:lnTo>
                <a:lnTo>
                  <a:pt x="432" y="384"/>
                </a:lnTo>
                <a:lnTo>
                  <a:pt x="424" y="400"/>
                </a:lnTo>
                <a:lnTo>
                  <a:pt x="424" y="392"/>
                </a:lnTo>
                <a:lnTo>
                  <a:pt x="424" y="384"/>
                </a:lnTo>
                <a:lnTo>
                  <a:pt x="416" y="376"/>
                </a:lnTo>
                <a:lnTo>
                  <a:pt x="400" y="368"/>
                </a:lnTo>
                <a:lnTo>
                  <a:pt x="384" y="368"/>
                </a:lnTo>
                <a:lnTo>
                  <a:pt x="384" y="360"/>
                </a:lnTo>
                <a:lnTo>
                  <a:pt x="376" y="352"/>
                </a:lnTo>
                <a:lnTo>
                  <a:pt x="368" y="352"/>
                </a:lnTo>
                <a:lnTo>
                  <a:pt x="352" y="344"/>
                </a:lnTo>
                <a:lnTo>
                  <a:pt x="360" y="360"/>
                </a:lnTo>
                <a:lnTo>
                  <a:pt x="360" y="368"/>
                </a:lnTo>
                <a:lnTo>
                  <a:pt x="360" y="360"/>
                </a:lnTo>
                <a:lnTo>
                  <a:pt x="352" y="360"/>
                </a:lnTo>
                <a:lnTo>
                  <a:pt x="352" y="368"/>
                </a:lnTo>
                <a:lnTo>
                  <a:pt x="352" y="376"/>
                </a:lnTo>
                <a:lnTo>
                  <a:pt x="360" y="384"/>
                </a:lnTo>
                <a:lnTo>
                  <a:pt x="352" y="392"/>
                </a:lnTo>
                <a:lnTo>
                  <a:pt x="344" y="392"/>
                </a:lnTo>
                <a:lnTo>
                  <a:pt x="344" y="384"/>
                </a:lnTo>
                <a:lnTo>
                  <a:pt x="336" y="368"/>
                </a:lnTo>
                <a:lnTo>
                  <a:pt x="328" y="368"/>
                </a:lnTo>
                <a:lnTo>
                  <a:pt x="320" y="376"/>
                </a:lnTo>
                <a:lnTo>
                  <a:pt x="312" y="368"/>
                </a:lnTo>
                <a:lnTo>
                  <a:pt x="312" y="376"/>
                </a:lnTo>
                <a:lnTo>
                  <a:pt x="304" y="392"/>
                </a:lnTo>
                <a:lnTo>
                  <a:pt x="296" y="392"/>
                </a:lnTo>
                <a:lnTo>
                  <a:pt x="288" y="392"/>
                </a:lnTo>
                <a:lnTo>
                  <a:pt x="288" y="384"/>
                </a:lnTo>
                <a:lnTo>
                  <a:pt x="288" y="376"/>
                </a:lnTo>
                <a:lnTo>
                  <a:pt x="296" y="376"/>
                </a:lnTo>
                <a:lnTo>
                  <a:pt x="280" y="376"/>
                </a:lnTo>
                <a:lnTo>
                  <a:pt x="280" y="384"/>
                </a:lnTo>
                <a:lnTo>
                  <a:pt x="264" y="384"/>
                </a:lnTo>
                <a:lnTo>
                  <a:pt x="272" y="376"/>
                </a:lnTo>
                <a:lnTo>
                  <a:pt x="248" y="352"/>
                </a:lnTo>
                <a:lnTo>
                  <a:pt x="232" y="352"/>
                </a:lnTo>
                <a:lnTo>
                  <a:pt x="224" y="352"/>
                </a:lnTo>
                <a:lnTo>
                  <a:pt x="224" y="344"/>
                </a:lnTo>
                <a:lnTo>
                  <a:pt x="224" y="336"/>
                </a:lnTo>
                <a:lnTo>
                  <a:pt x="216" y="328"/>
                </a:lnTo>
                <a:lnTo>
                  <a:pt x="208" y="328"/>
                </a:lnTo>
                <a:lnTo>
                  <a:pt x="208" y="336"/>
                </a:lnTo>
                <a:lnTo>
                  <a:pt x="200" y="336"/>
                </a:lnTo>
                <a:lnTo>
                  <a:pt x="200" y="328"/>
                </a:lnTo>
                <a:lnTo>
                  <a:pt x="200" y="320"/>
                </a:lnTo>
                <a:lnTo>
                  <a:pt x="192" y="328"/>
                </a:lnTo>
                <a:lnTo>
                  <a:pt x="176" y="336"/>
                </a:lnTo>
                <a:lnTo>
                  <a:pt x="168" y="336"/>
                </a:lnTo>
                <a:lnTo>
                  <a:pt x="184" y="344"/>
                </a:lnTo>
                <a:lnTo>
                  <a:pt x="184" y="352"/>
                </a:lnTo>
                <a:lnTo>
                  <a:pt x="168" y="360"/>
                </a:lnTo>
                <a:lnTo>
                  <a:pt x="144" y="352"/>
                </a:lnTo>
                <a:lnTo>
                  <a:pt x="104" y="352"/>
                </a:lnTo>
                <a:lnTo>
                  <a:pt x="88" y="336"/>
                </a:lnTo>
                <a:lnTo>
                  <a:pt x="72" y="336"/>
                </a:lnTo>
                <a:lnTo>
                  <a:pt x="72" y="328"/>
                </a:lnTo>
                <a:lnTo>
                  <a:pt x="80" y="320"/>
                </a:lnTo>
                <a:lnTo>
                  <a:pt x="72" y="304"/>
                </a:lnTo>
                <a:lnTo>
                  <a:pt x="64" y="312"/>
                </a:lnTo>
                <a:lnTo>
                  <a:pt x="72" y="320"/>
                </a:lnTo>
                <a:lnTo>
                  <a:pt x="64" y="320"/>
                </a:lnTo>
                <a:lnTo>
                  <a:pt x="64" y="328"/>
                </a:lnTo>
                <a:lnTo>
                  <a:pt x="72" y="328"/>
                </a:lnTo>
                <a:lnTo>
                  <a:pt x="64" y="336"/>
                </a:lnTo>
                <a:lnTo>
                  <a:pt x="40" y="336"/>
                </a:lnTo>
                <a:lnTo>
                  <a:pt x="32" y="344"/>
                </a:lnTo>
                <a:lnTo>
                  <a:pt x="24" y="336"/>
                </a:lnTo>
                <a:lnTo>
                  <a:pt x="32" y="320"/>
                </a:lnTo>
                <a:lnTo>
                  <a:pt x="32" y="312"/>
                </a:lnTo>
                <a:lnTo>
                  <a:pt x="40" y="304"/>
                </a:lnTo>
                <a:close/>
              </a:path>
            </a:pathLst>
          </a:custGeom>
          <a:solidFill>
            <a:srgbClr val="009A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00" name="Freeform 1082">
            <a:extLst>
              <a:ext uri="{FF2B5EF4-FFF2-40B4-BE49-F238E27FC236}">
                <a16:creationId xmlns:a16="http://schemas.microsoft.com/office/drawing/2014/main" id="{3BF40DEF-AB21-4631-B9C7-BCB6C3EB57A7}"/>
              </a:ext>
            </a:extLst>
          </p:cNvPr>
          <p:cNvSpPr>
            <a:spLocks/>
          </p:cNvSpPr>
          <p:nvPr/>
        </p:nvSpPr>
        <p:spPr bwMode="auto">
          <a:xfrm>
            <a:off x="5124450" y="1879600"/>
            <a:ext cx="660400" cy="723900"/>
          </a:xfrm>
          <a:custGeom>
            <a:avLst/>
            <a:gdLst>
              <a:gd name="T0" fmla="*/ 2147483646 w 416"/>
              <a:gd name="T1" fmla="*/ 2147483646 h 456"/>
              <a:gd name="T2" fmla="*/ 2147483646 w 416"/>
              <a:gd name="T3" fmla="*/ 2147483646 h 456"/>
              <a:gd name="T4" fmla="*/ 2147483646 w 416"/>
              <a:gd name="T5" fmla="*/ 2147483646 h 456"/>
              <a:gd name="T6" fmla="*/ 2147483646 w 416"/>
              <a:gd name="T7" fmla="*/ 2147483646 h 456"/>
              <a:gd name="T8" fmla="*/ 2147483646 w 416"/>
              <a:gd name="T9" fmla="*/ 2147483646 h 456"/>
              <a:gd name="T10" fmla="*/ 2147483646 w 416"/>
              <a:gd name="T11" fmla="*/ 2147483646 h 456"/>
              <a:gd name="T12" fmla="*/ 2147483646 w 416"/>
              <a:gd name="T13" fmla="*/ 2147483646 h 456"/>
              <a:gd name="T14" fmla="*/ 2147483646 w 416"/>
              <a:gd name="T15" fmla="*/ 2147483646 h 456"/>
              <a:gd name="T16" fmla="*/ 2147483646 w 416"/>
              <a:gd name="T17" fmla="*/ 2147483646 h 456"/>
              <a:gd name="T18" fmla="*/ 2147483646 w 416"/>
              <a:gd name="T19" fmla="*/ 2147483646 h 456"/>
              <a:gd name="T20" fmla="*/ 2147483646 w 416"/>
              <a:gd name="T21" fmla="*/ 2147483646 h 456"/>
              <a:gd name="T22" fmla="*/ 2147483646 w 416"/>
              <a:gd name="T23" fmla="*/ 2147483646 h 456"/>
              <a:gd name="T24" fmla="*/ 2147483646 w 416"/>
              <a:gd name="T25" fmla="*/ 2147483646 h 456"/>
              <a:gd name="T26" fmla="*/ 2147483646 w 416"/>
              <a:gd name="T27" fmla="*/ 2147483646 h 456"/>
              <a:gd name="T28" fmla="*/ 2147483646 w 416"/>
              <a:gd name="T29" fmla="*/ 2147483646 h 456"/>
              <a:gd name="T30" fmla="*/ 0 w 416"/>
              <a:gd name="T31" fmla="*/ 2147483646 h 456"/>
              <a:gd name="T32" fmla="*/ 2147483646 w 416"/>
              <a:gd name="T33" fmla="*/ 2147483646 h 456"/>
              <a:gd name="T34" fmla="*/ 2147483646 w 416"/>
              <a:gd name="T35" fmla="*/ 2147483646 h 456"/>
              <a:gd name="T36" fmla="*/ 2147483646 w 416"/>
              <a:gd name="T37" fmla="*/ 2147483646 h 456"/>
              <a:gd name="T38" fmla="*/ 2147483646 w 416"/>
              <a:gd name="T39" fmla="*/ 2147483646 h 456"/>
              <a:gd name="T40" fmla="*/ 2147483646 w 416"/>
              <a:gd name="T41" fmla="*/ 2147483646 h 456"/>
              <a:gd name="T42" fmla="*/ 2147483646 w 416"/>
              <a:gd name="T43" fmla="*/ 2147483646 h 456"/>
              <a:gd name="T44" fmla="*/ 2147483646 w 416"/>
              <a:gd name="T45" fmla="*/ 0 h 456"/>
              <a:gd name="T46" fmla="*/ 2147483646 w 416"/>
              <a:gd name="T47" fmla="*/ 2147483646 h 456"/>
              <a:gd name="T48" fmla="*/ 2147483646 w 416"/>
              <a:gd name="T49" fmla="*/ 2147483646 h 456"/>
              <a:gd name="T50" fmla="*/ 2147483646 w 416"/>
              <a:gd name="T51" fmla="*/ 2147483646 h 456"/>
              <a:gd name="T52" fmla="*/ 2147483646 w 416"/>
              <a:gd name="T53" fmla="*/ 2147483646 h 456"/>
              <a:gd name="T54" fmla="*/ 2147483646 w 416"/>
              <a:gd name="T55" fmla="*/ 2147483646 h 456"/>
              <a:gd name="T56" fmla="*/ 2147483646 w 416"/>
              <a:gd name="T57" fmla="*/ 2147483646 h 456"/>
              <a:gd name="T58" fmla="*/ 2147483646 w 416"/>
              <a:gd name="T59" fmla="*/ 2147483646 h 456"/>
              <a:gd name="T60" fmla="*/ 2147483646 w 416"/>
              <a:gd name="T61" fmla="*/ 2147483646 h 456"/>
              <a:gd name="T62" fmla="*/ 2147483646 w 416"/>
              <a:gd name="T63" fmla="*/ 2147483646 h 456"/>
              <a:gd name="T64" fmla="*/ 2147483646 w 416"/>
              <a:gd name="T65" fmla="*/ 2147483646 h 456"/>
              <a:gd name="T66" fmla="*/ 2147483646 w 416"/>
              <a:gd name="T67" fmla="*/ 2147483646 h 456"/>
              <a:gd name="T68" fmla="*/ 2147483646 w 416"/>
              <a:gd name="T69" fmla="*/ 2147483646 h 456"/>
              <a:gd name="T70" fmla="*/ 2147483646 w 416"/>
              <a:gd name="T71" fmla="*/ 2147483646 h 456"/>
              <a:gd name="T72" fmla="*/ 2147483646 w 416"/>
              <a:gd name="T73" fmla="*/ 2147483646 h 456"/>
              <a:gd name="T74" fmla="*/ 2147483646 w 416"/>
              <a:gd name="T75" fmla="*/ 2147483646 h 456"/>
              <a:gd name="T76" fmla="*/ 2147483646 w 416"/>
              <a:gd name="T77" fmla="*/ 2147483646 h 456"/>
              <a:gd name="T78" fmla="*/ 2147483646 w 416"/>
              <a:gd name="T79" fmla="*/ 2147483646 h 456"/>
              <a:gd name="T80" fmla="*/ 2147483646 w 416"/>
              <a:gd name="T81" fmla="*/ 2147483646 h 456"/>
              <a:gd name="T82" fmla="*/ 2147483646 w 416"/>
              <a:gd name="T83" fmla="*/ 2147483646 h 456"/>
              <a:gd name="T84" fmla="*/ 2147483646 w 416"/>
              <a:gd name="T85" fmla="*/ 2147483646 h 456"/>
              <a:gd name="T86" fmla="*/ 2147483646 w 416"/>
              <a:gd name="T87" fmla="*/ 2147483646 h 456"/>
              <a:gd name="T88" fmla="*/ 2147483646 w 416"/>
              <a:gd name="T89" fmla="*/ 2147483646 h 456"/>
              <a:gd name="T90" fmla="*/ 2147483646 w 416"/>
              <a:gd name="T91" fmla="*/ 2147483646 h 456"/>
              <a:gd name="T92" fmla="*/ 2147483646 w 416"/>
              <a:gd name="T93" fmla="*/ 2147483646 h 456"/>
              <a:gd name="T94" fmla="*/ 2147483646 w 416"/>
              <a:gd name="T95" fmla="*/ 2147483646 h 456"/>
              <a:gd name="T96" fmla="*/ 2147483646 w 416"/>
              <a:gd name="T97" fmla="*/ 2147483646 h 456"/>
              <a:gd name="T98" fmla="*/ 2147483646 w 416"/>
              <a:gd name="T99" fmla="*/ 2147483646 h 456"/>
              <a:gd name="T100" fmla="*/ 2147483646 w 416"/>
              <a:gd name="T101" fmla="*/ 2147483646 h 456"/>
              <a:gd name="T102" fmla="*/ 2147483646 w 416"/>
              <a:gd name="T103" fmla="*/ 2147483646 h 456"/>
              <a:gd name="T104" fmla="*/ 2147483646 w 416"/>
              <a:gd name="T105" fmla="*/ 2147483646 h 456"/>
              <a:gd name="T106" fmla="*/ 2147483646 w 416"/>
              <a:gd name="T107" fmla="*/ 2147483646 h 4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16" h="456">
                <a:moveTo>
                  <a:pt x="176" y="448"/>
                </a:moveTo>
                <a:lnTo>
                  <a:pt x="168" y="440"/>
                </a:lnTo>
                <a:lnTo>
                  <a:pt x="160" y="440"/>
                </a:lnTo>
                <a:lnTo>
                  <a:pt x="144" y="432"/>
                </a:lnTo>
                <a:lnTo>
                  <a:pt x="144" y="424"/>
                </a:lnTo>
                <a:lnTo>
                  <a:pt x="136" y="408"/>
                </a:lnTo>
                <a:lnTo>
                  <a:pt x="136" y="400"/>
                </a:lnTo>
                <a:lnTo>
                  <a:pt x="136" y="392"/>
                </a:lnTo>
                <a:lnTo>
                  <a:pt x="136" y="384"/>
                </a:lnTo>
                <a:lnTo>
                  <a:pt x="136" y="376"/>
                </a:lnTo>
                <a:lnTo>
                  <a:pt x="136" y="368"/>
                </a:lnTo>
                <a:lnTo>
                  <a:pt x="128" y="352"/>
                </a:lnTo>
                <a:lnTo>
                  <a:pt x="128" y="344"/>
                </a:lnTo>
                <a:lnTo>
                  <a:pt x="120" y="312"/>
                </a:lnTo>
                <a:lnTo>
                  <a:pt x="96" y="304"/>
                </a:lnTo>
                <a:lnTo>
                  <a:pt x="72" y="280"/>
                </a:lnTo>
                <a:lnTo>
                  <a:pt x="72" y="264"/>
                </a:lnTo>
                <a:lnTo>
                  <a:pt x="48" y="256"/>
                </a:lnTo>
                <a:lnTo>
                  <a:pt x="40" y="248"/>
                </a:lnTo>
                <a:lnTo>
                  <a:pt x="32" y="248"/>
                </a:lnTo>
                <a:lnTo>
                  <a:pt x="24" y="248"/>
                </a:lnTo>
                <a:lnTo>
                  <a:pt x="8" y="232"/>
                </a:lnTo>
                <a:lnTo>
                  <a:pt x="8" y="224"/>
                </a:lnTo>
                <a:lnTo>
                  <a:pt x="16" y="216"/>
                </a:lnTo>
                <a:lnTo>
                  <a:pt x="16" y="208"/>
                </a:lnTo>
                <a:lnTo>
                  <a:pt x="8" y="200"/>
                </a:lnTo>
                <a:lnTo>
                  <a:pt x="8" y="192"/>
                </a:lnTo>
                <a:lnTo>
                  <a:pt x="8" y="184"/>
                </a:lnTo>
                <a:lnTo>
                  <a:pt x="16" y="160"/>
                </a:lnTo>
                <a:lnTo>
                  <a:pt x="8" y="152"/>
                </a:lnTo>
                <a:lnTo>
                  <a:pt x="0" y="152"/>
                </a:lnTo>
                <a:lnTo>
                  <a:pt x="0" y="136"/>
                </a:lnTo>
                <a:lnTo>
                  <a:pt x="0" y="128"/>
                </a:lnTo>
                <a:lnTo>
                  <a:pt x="8" y="120"/>
                </a:lnTo>
                <a:lnTo>
                  <a:pt x="32" y="104"/>
                </a:lnTo>
                <a:lnTo>
                  <a:pt x="40" y="96"/>
                </a:lnTo>
                <a:lnTo>
                  <a:pt x="40" y="40"/>
                </a:lnTo>
                <a:lnTo>
                  <a:pt x="32" y="40"/>
                </a:lnTo>
                <a:lnTo>
                  <a:pt x="40" y="32"/>
                </a:lnTo>
                <a:lnTo>
                  <a:pt x="48" y="24"/>
                </a:lnTo>
                <a:lnTo>
                  <a:pt x="56" y="24"/>
                </a:lnTo>
                <a:lnTo>
                  <a:pt x="64" y="32"/>
                </a:lnTo>
                <a:lnTo>
                  <a:pt x="72" y="32"/>
                </a:lnTo>
                <a:lnTo>
                  <a:pt x="88" y="24"/>
                </a:lnTo>
                <a:lnTo>
                  <a:pt x="96" y="24"/>
                </a:lnTo>
                <a:lnTo>
                  <a:pt x="112" y="16"/>
                </a:lnTo>
                <a:lnTo>
                  <a:pt x="128" y="8"/>
                </a:lnTo>
                <a:lnTo>
                  <a:pt x="136" y="0"/>
                </a:lnTo>
                <a:lnTo>
                  <a:pt x="144" y="8"/>
                </a:lnTo>
                <a:lnTo>
                  <a:pt x="136" y="16"/>
                </a:lnTo>
                <a:lnTo>
                  <a:pt x="136" y="24"/>
                </a:lnTo>
                <a:lnTo>
                  <a:pt x="136" y="32"/>
                </a:lnTo>
                <a:lnTo>
                  <a:pt x="136" y="40"/>
                </a:lnTo>
                <a:lnTo>
                  <a:pt x="144" y="32"/>
                </a:lnTo>
                <a:lnTo>
                  <a:pt x="152" y="32"/>
                </a:lnTo>
                <a:lnTo>
                  <a:pt x="168" y="40"/>
                </a:lnTo>
                <a:lnTo>
                  <a:pt x="184" y="40"/>
                </a:lnTo>
                <a:lnTo>
                  <a:pt x="192" y="56"/>
                </a:lnTo>
                <a:lnTo>
                  <a:pt x="192" y="64"/>
                </a:lnTo>
                <a:lnTo>
                  <a:pt x="224" y="64"/>
                </a:lnTo>
                <a:lnTo>
                  <a:pt x="272" y="72"/>
                </a:lnTo>
                <a:lnTo>
                  <a:pt x="280" y="88"/>
                </a:lnTo>
                <a:lnTo>
                  <a:pt x="328" y="96"/>
                </a:lnTo>
                <a:lnTo>
                  <a:pt x="336" y="96"/>
                </a:lnTo>
                <a:lnTo>
                  <a:pt x="336" y="104"/>
                </a:lnTo>
                <a:lnTo>
                  <a:pt x="344" y="104"/>
                </a:lnTo>
                <a:lnTo>
                  <a:pt x="360" y="112"/>
                </a:lnTo>
                <a:lnTo>
                  <a:pt x="360" y="136"/>
                </a:lnTo>
                <a:lnTo>
                  <a:pt x="352" y="144"/>
                </a:lnTo>
                <a:lnTo>
                  <a:pt x="352" y="152"/>
                </a:lnTo>
                <a:lnTo>
                  <a:pt x="368" y="152"/>
                </a:lnTo>
                <a:lnTo>
                  <a:pt x="368" y="160"/>
                </a:lnTo>
                <a:lnTo>
                  <a:pt x="368" y="176"/>
                </a:lnTo>
                <a:lnTo>
                  <a:pt x="376" y="176"/>
                </a:lnTo>
                <a:lnTo>
                  <a:pt x="368" y="184"/>
                </a:lnTo>
                <a:lnTo>
                  <a:pt x="360" y="192"/>
                </a:lnTo>
                <a:lnTo>
                  <a:pt x="360" y="200"/>
                </a:lnTo>
                <a:lnTo>
                  <a:pt x="360" y="208"/>
                </a:lnTo>
                <a:lnTo>
                  <a:pt x="352" y="216"/>
                </a:lnTo>
                <a:lnTo>
                  <a:pt x="352" y="232"/>
                </a:lnTo>
                <a:lnTo>
                  <a:pt x="360" y="232"/>
                </a:lnTo>
                <a:lnTo>
                  <a:pt x="368" y="224"/>
                </a:lnTo>
                <a:lnTo>
                  <a:pt x="376" y="216"/>
                </a:lnTo>
                <a:lnTo>
                  <a:pt x="376" y="208"/>
                </a:lnTo>
                <a:lnTo>
                  <a:pt x="384" y="192"/>
                </a:lnTo>
                <a:lnTo>
                  <a:pt x="392" y="192"/>
                </a:lnTo>
                <a:lnTo>
                  <a:pt x="392" y="184"/>
                </a:lnTo>
                <a:lnTo>
                  <a:pt x="392" y="176"/>
                </a:lnTo>
                <a:lnTo>
                  <a:pt x="400" y="160"/>
                </a:lnTo>
                <a:lnTo>
                  <a:pt x="416" y="152"/>
                </a:lnTo>
                <a:lnTo>
                  <a:pt x="416" y="160"/>
                </a:lnTo>
                <a:lnTo>
                  <a:pt x="416" y="168"/>
                </a:lnTo>
                <a:lnTo>
                  <a:pt x="416" y="176"/>
                </a:lnTo>
                <a:lnTo>
                  <a:pt x="408" y="184"/>
                </a:lnTo>
                <a:lnTo>
                  <a:pt x="408" y="192"/>
                </a:lnTo>
                <a:lnTo>
                  <a:pt x="408" y="200"/>
                </a:lnTo>
                <a:lnTo>
                  <a:pt x="392" y="232"/>
                </a:lnTo>
                <a:lnTo>
                  <a:pt x="392" y="256"/>
                </a:lnTo>
                <a:lnTo>
                  <a:pt x="392" y="264"/>
                </a:lnTo>
                <a:lnTo>
                  <a:pt x="384" y="272"/>
                </a:lnTo>
                <a:lnTo>
                  <a:pt x="376" y="288"/>
                </a:lnTo>
                <a:lnTo>
                  <a:pt x="384" y="304"/>
                </a:lnTo>
                <a:lnTo>
                  <a:pt x="384" y="320"/>
                </a:lnTo>
                <a:lnTo>
                  <a:pt x="376" y="328"/>
                </a:lnTo>
                <a:lnTo>
                  <a:pt x="376" y="352"/>
                </a:lnTo>
                <a:lnTo>
                  <a:pt x="376" y="384"/>
                </a:lnTo>
                <a:lnTo>
                  <a:pt x="384" y="400"/>
                </a:lnTo>
                <a:lnTo>
                  <a:pt x="384" y="408"/>
                </a:lnTo>
                <a:lnTo>
                  <a:pt x="384" y="416"/>
                </a:lnTo>
                <a:lnTo>
                  <a:pt x="384" y="432"/>
                </a:lnTo>
                <a:lnTo>
                  <a:pt x="384" y="440"/>
                </a:lnTo>
                <a:lnTo>
                  <a:pt x="176" y="456"/>
                </a:lnTo>
                <a:lnTo>
                  <a:pt x="176" y="448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01" name="Freeform 1083">
            <a:extLst>
              <a:ext uri="{FF2B5EF4-FFF2-40B4-BE49-F238E27FC236}">
                <a16:creationId xmlns:a16="http://schemas.microsoft.com/office/drawing/2014/main" id="{A4CDAB6F-74D4-45AD-BEFC-40F65896DE82}"/>
              </a:ext>
            </a:extLst>
          </p:cNvPr>
          <p:cNvSpPr>
            <a:spLocks/>
          </p:cNvSpPr>
          <p:nvPr/>
        </p:nvSpPr>
        <p:spPr bwMode="auto">
          <a:xfrm>
            <a:off x="5314950" y="2578100"/>
            <a:ext cx="508000" cy="901700"/>
          </a:xfrm>
          <a:custGeom>
            <a:avLst/>
            <a:gdLst>
              <a:gd name="T0" fmla="*/ 2147483646 w 320"/>
              <a:gd name="T1" fmla="*/ 2147483646 h 568"/>
              <a:gd name="T2" fmla="*/ 2147483646 w 320"/>
              <a:gd name="T3" fmla="*/ 2147483646 h 568"/>
              <a:gd name="T4" fmla="*/ 2147483646 w 320"/>
              <a:gd name="T5" fmla="*/ 2147483646 h 568"/>
              <a:gd name="T6" fmla="*/ 2147483646 w 320"/>
              <a:gd name="T7" fmla="*/ 2147483646 h 568"/>
              <a:gd name="T8" fmla="*/ 2147483646 w 320"/>
              <a:gd name="T9" fmla="*/ 2147483646 h 568"/>
              <a:gd name="T10" fmla="*/ 2147483646 w 320"/>
              <a:gd name="T11" fmla="*/ 2147483646 h 568"/>
              <a:gd name="T12" fmla="*/ 2147483646 w 320"/>
              <a:gd name="T13" fmla="*/ 2147483646 h 568"/>
              <a:gd name="T14" fmla="*/ 2147483646 w 320"/>
              <a:gd name="T15" fmla="*/ 2147483646 h 568"/>
              <a:gd name="T16" fmla="*/ 2147483646 w 320"/>
              <a:gd name="T17" fmla="*/ 2147483646 h 568"/>
              <a:gd name="T18" fmla="*/ 2147483646 w 320"/>
              <a:gd name="T19" fmla="*/ 2147483646 h 568"/>
              <a:gd name="T20" fmla="*/ 2147483646 w 320"/>
              <a:gd name="T21" fmla="*/ 2147483646 h 568"/>
              <a:gd name="T22" fmla="*/ 2147483646 w 320"/>
              <a:gd name="T23" fmla="*/ 2147483646 h 568"/>
              <a:gd name="T24" fmla="*/ 2147483646 w 320"/>
              <a:gd name="T25" fmla="*/ 2147483646 h 568"/>
              <a:gd name="T26" fmla="*/ 2147483646 w 320"/>
              <a:gd name="T27" fmla="*/ 2147483646 h 568"/>
              <a:gd name="T28" fmla="*/ 2147483646 w 320"/>
              <a:gd name="T29" fmla="*/ 2147483646 h 568"/>
              <a:gd name="T30" fmla="*/ 2147483646 w 320"/>
              <a:gd name="T31" fmla="*/ 2147483646 h 568"/>
              <a:gd name="T32" fmla="*/ 2147483646 w 320"/>
              <a:gd name="T33" fmla="*/ 2147483646 h 568"/>
              <a:gd name="T34" fmla="*/ 2147483646 w 320"/>
              <a:gd name="T35" fmla="*/ 2147483646 h 568"/>
              <a:gd name="T36" fmla="*/ 2147483646 w 320"/>
              <a:gd name="T37" fmla="*/ 2147483646 h 568"/>
              <a:gd name="T38" fmla="*/ 2147483646 w 320"/>
              <a:gd name="T39" fmla="*/ 2147483646 h 568"/>
              <a:gd name="T40" fmla="*/ 2147483646 w 320"/>
              <a:gd name="T41" fmla="*/ 2147483646 h 568"/>
              <a:gd name="T42" fmla="*/ 2147483646 w 320"/>
              <a:gd name="T43" fmla="*/ 2147483646 h 568"/>
              <a:gd name="T44" fmla="*/ 2147483646 w 320"/>
              <a:gd name="T45" fmla="*/ 2147483646 h 568"/>
              <a:gd name="T46" fmla="*/ 2147483646 w 320"/>
              <a:gd name="T47" fmla="*/ 2147483646 h 568"/>
              <a:gd name="T48" fmla="*/ 2147483646 w 320"/>
              <a:gd name="T49" fmla="*/ 2147483646 h 568"/>
              <a:gd name="T50" fmla="*/ 2147483646 w 320"/>
              <a:gd name="T51" fmla="*/ 2147483646 h 568"/>
              <a:gd name="T52" fmla="*/ 2147483646 w 320"/>
              <a:gd name="T53" fmla="*/ 2147483646 h 568"/>
              <a:gd name="T54" fmla="*/ 2147483646 w 320"/>
              <a:gd name="T55" fmla="*/ 2147483646 h 568"/>
              <a:gd name="T56" fmla="*/ 2147483646 w 320"/>
              <a:gd name="T57" fmla="*/ 2147483646 h 568"/>
              <a:gd name="T58" fmla="*/ 0 w 320"/>
              <a:gd name="T59" fmla="*/ 2147483646 h 568"/>
              <a:gd name="T60" fmla="*/ 2147483646 w 320"/>
              <a:gd name="T61" fmla="*/ 2147483646 h 568"/>
              <a:gd name="T62" fmla="*/ 2147483646 w 320"/>
              <a:gd name="T63" fmla="*/ 2147483646 h 568"/>
              <a:gd name="T64" fmla="*/ 2147483646 w 320"/>
              <a:gd name="T65" fmla="*/ 2147483646 h 568"/>
              <a:gd name="T66" fmla="*/ 2147483646 w 320"/>
              <a:gd name="T67" fmla="*/ 2147483646 h 568"/>
              <a:gd name="T68" fmla="*/ 2147483646 w 320"/>
              <a:gd name="T69" fmla="*/ 2147483646 h 568"/>
              <a:gd name="T70" fmla="*/ 2147483646 w 320"/>
              <a:gd name="T71" fmla="*/ 2147483646 h 568"/>
              <a:gd name="T72" fmla="*/ 2147483646 w 320"/>
              <a:gd name="T73" fmla="*/ 2147483646 h 568"/>
              <a:gd name="T74" fmla="*/ 2147483646 w 320"/>
              <a:gd name="T75" fmla="*/ 2147483646 h 568"/>
              <a:gd name="T76" fmla="*/ 2147483646 w 320"/>
              <a:gd name="T77" fmla="*/ 2147483646 h 568"/>
              <a:gd name="T78" fmla="*/ 2147483646 w 320"/>
              <a:gd name="T79" fmla="*/ 2147483646 h 568"/>
              <a:gd name="T80" fmla="*/ 2147483646 w 320"/>
              <a:gd name="T81" fmla="*/ 2147483646 h 568"/>
              <a:gd name="T82" fmla="*/ 2147483646 w 320"/>
              <a:gd name="T83" fmla="*/ 2147483646 h 568"/>
              <a:gd name="T84" fmla="*/ 2147483646 w 320"/>
              <a:gd name="T85" fmla="*/ 2147483646 h 568"/>
              <a:gd name="T86" fmla="*/ 2147483646 w 320"/>
              <a:gd name="T87" fmla="*/ 2147483646 h 568"/>
              <a:gd name="T88" fmla="*/ 2147483646 w 320"/>
              <a:gd name="T89" fmla="*/ 2147483646 h 568"/>
              <a:gd name="T90" fmla="*/ 2147483646 w 320"/>
              <a:gd name="T91" fmla="*/ 2147483646 h 56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20" h="568">
                <a:moveTo>
                  <a:pt x="216" y="544"/>
                </a:moveTo>
                <a:lnTo>
                  <a:pt x="232" y="544"/>
                </a:lnTo>
                <a:lnTo>
                  <a:pt x="240" y="544"/>
                </a:lnTo>
                <a:lnTo>
                  <a:pt x="256" y="552"/>
                </a:lnTo>
                <a:lnTo>
                  <a:pt x="264" y="552"/>
                </a:lnTo>
                <a:lnTo>
                  <a:pt x="264" y="544"/>
                </a:lnTo>
                <a:lnTo>
                  <a:pt x="256" y="536"/>
                </a:lnTo>
                <a:lnTo>
                  <a:pt x="256" y="520"/>
                </a:lnTo>
                <a:lnTo>
                  <a:pt x="272" y="512"/>
                </a:lnTo>
                <a:lnTo>
                  <a:pt x="288" y="512"/>
                </a:lnTo>
                <a:lnTo>
                  <a:pt x="288" y="504"/>
                </a:lnTo>
                <a:lnTo>
                  <a:pt x="280" y="496"/>
                </a:lnTo>
                <a:lnTo>
                  <a:pt x="288" y="488"/>
                </a:lnTo>
                <a:lnTo>
                  <a:pt x="288" y="480"/>
                </a:lnTo>
                <a:lnTo>
                  <a:pt x="288" y="472"/>
                </a:lnTo>
                <a:lnTo>
                  <a:pt x="288" y="464"/>
                </a:lnTo>
                <a:lnTo>
                  <a:pt x="288" y="456"/>
                </a:lnTo>
                <a:lnTo>
                  <a:pt x="296" y="456"/>
                </a:lnTo>
                <a:lnTo>
                  <a:pt x="296" y="448"/>
                </a:lnTo>
                <a:lnTo>
                  <a:pt x="296" y="432"/>
                </a:lnTo>
                <a:lnTo>
                  <a:pt x="304" y="424"/>
                </a:lnTo>
                <a:lnTo>
                  <a:pt x="312" y="400"/>
                </a:lnTo>
                <a:lnTo>
                  <a:pt x="320" y="392"/>
                </a:lnTo>
                <a:lnTo>
                  <a:pt x="320" y="384"/>
                </a:lnTo>
                <a:lnTo>
                  <a:pt x="320" y="376"/>
                </a:lnTo>
                <a:lnTo>
                  <a:pt x="320" y="360"/>
                </a:lnTo>
                <a:lnTo>
                  <a:pt x="320" y="344"/>
                </a:lnTo>
                <a:lnTo>
                  <a:pt x="312" y="344"/>
                </a:lnTo>
                <a:lnTo>
                  <a:pt x="312" y="336"/>
                </a:lnTo>
                <a:lnTo>
                  <a:pt x="312" y="320"/>
                </a:lnTo>
                <a:lnTo>
                  <a:pt x="312" y="312"/>
                </a:lnTo>
                <a:lnTo>
                  <a:pt x="296" y="72"/>
                </a:lnTo>
                <a:lnTo>
                  <a:pt x="288" y="72"/>
                </a:lnTo>
                <a:lnTo>
                  <a:pt x="280" y="56"/>
                </a:lnTo>
                <a:lnTo>
                  <a:pt x="280" y="48"/>
                </a:lnTo>
                <a:lnTo>
                  <a:pt x="280" y="40"/>
                </a:lnTo>
                <a:lnTo>
                  <a:pt x="264" y="32"/>
                </a:lnTo>
                <a:lnTo>
                  <a:pt x="264" y="16"/>
                </a:lnTo>
                <a:lnTo>
                  <a:pt x="264" y="8"/>
                </a:lnTo>
                <a:lnTo>
                  <a:pt x="264" y="0"/>
                </a:lnTo>
                <a:lnTo>
                  <a:pt x="56" y="16"/>
                </a:lnTo>
                <a:lnTo>
                  <a:pt x="64" y="16"/>
                </a:lnTo>
                <a:lnTo>
                  <a:pt x="72" y="32"/>
                </a:lnTo>
                <a:lnTo>
                  <a:pt x="72" y="40"/>
                </a:lnTo>
                <a:lnTo>
                  <a:pt x="80" y="40"/>
                </a:lnTo>
                <a:lnTo>
                  <a:pt x="88" y="48"/>
                </a:lnTo>
                <a:lnTo>
                  <a:pt x="96" y="48"/>
                </a:lnTo>
                <a:lnTo>
                  <a:pt x="96" y="64"/>
                </a:lnTo>
                <a:lnTo>
                  <a:pt x="96" y="72"/>
                </a:lnTo>
                <a:lnTo>
                  <a:pt x="88" y="88"/>
                </a:lnTo>
                <a:lnTo>
                  <a:pt x="80" y="88"/>
                </a:lnTo>
                <a:lnTo>
                  <a:pt x="80" y="96"/>
                </a:lnTo>
                <a:lnTo>
                  <a:pt x="80" y="104"/>
                </a:lnTo>
                <a:lnTo>
                  <a:pt x="80" y="112"/>
                </a:lnTo>
                <a:lnTo>
                  <a:pt x="64" y="112"/>
                </a:lnTo>
                <a:lnTo>
                  <a:pt x="64" y="120"/>
                </a:lnTo>
                <a:lnTo>
                  <a:pt x="48" y="120"/>
                </a:lnTo>
                <a:lnTo>
                  <a:pt x="32" y="128"/>
                </a:lnTo>
                <a:lnTo>
                  <a:pt x="32" y="144"/>
                </a:lnTo>
                <a:lnTo>
                  <a:pt x="32" y="152"/>
                </a:lnTo>
                <a:lnTo>
                  <a:pt x="40" y="168"/>
                </a:lnTo>
                <a:lnTo>
                  <a:pt x="40" y="176"/>
                </a:lnTo>
                <a:lnTo>
                  <a:pt x="32" y="184"/>
                </a:lnTo>
                <a:lnTo>
                  <a:pt x="32" y="192"/>
                </a:lnTo>
                <a:lnTo>
                  <a:pt x="32" y="200"/>
                </a:lnTo>
                <a:lnTo>
                  <a:pt x="24" y="208"/>
                </a:lnTo>
                <a:lnTo>
                  <a:pt x="8" y="208"/>
                </a:lnTo>
                <a:lnTo>
                  <a:pt x="8" y="224"/>
                </a:lnTo>
                <a:lnTo>
                  <a:pt x="16" y="224"/>
                </a:lnTo>
                <a:lnTo>
                  <a:pt x="8" y="232"/>
                </a:lnTo>
                <a:lnTo>
                  <a:pt x="8" y="240"/>
                </a:lnTo>
                <a:lnTo>
                  <a:pt x="0" y="248"/>
                </a:lnTo>
                <a:lnTo>
                  <a:pt x="0" y="272"/>
                </a:lnTo>
                <a:lnTo>
                  <a:pt x="24" y="312"/>
                </a:lnTo>
                <a:lnTo>
                  <a:pt x="56" y="336"/>
                </a:lnTo>
                <a:lnTo>
                  <a:pt x="72" y="344"/>
                </a:lnTo>
                <a:lnTo>
                  <a:pt x="72" y="384"/>
                </a:lnTo>
                <a:lnTo>
                  <a:pt x="88" y="384"/>
                </a:lnTo>
                <a:lnTo>
                  <a:pt x="88" y="368"/>
                </a:lnTo>
                <a:lnTo>
                  <a:pt x="104" y="376"/>
                </a:lnTo>
                <a:lnTo>
                  <a:pt x="120" y="384"/>
                </a:lnTo>
                <a:lnTo>
                  <a:pt x="120" y="392"/>
                </a:lnTo>
                <a:lnTo>
                  <a:pt x="112" y="408"/>
                </a:lnTo>
                <a:lnTo>
                  <a:pt x="112" y="424"/>
                </a:lnTo>
                <a:lnTo>
                  <a:pt x="104" y="432"/>
                </a:lnTo>
                <a:lnTo>
                  <a:pt x="104" y="448"/>
                </a:lnTo>
                <a:lnTo>
                  <a:pt x="112" y="464"/>
                </a:lnTo>
                <a:lnTo>
                  <a:pt x="136" y="472"/>
                </a:lnTo>
                <a:lnTo>
                  <a:pt x="136" y="480"/>
                </a:lnTo>
                <a:lnTo>
                  <a:pt x="152" y="480"/>
                </a:lnTo>
                <a:lnTo>
                  <a:pt x="160" y="488"/>
                </a:lnTo>
                <a:lnTo>
                  <a:pt x="176" y="496"/>
                </a:lnTo>
                <a:lnTo>
                  <a:pt x="176" y="512"/>
                </a:lnTo>
                <a:lnTo>
                  <a:pt x="184" y="528"/>
                </a:lnTo>
                <a:lnTo>
                  <a:pt x="176" y="536"/>
                </a:lnTo>
                <a:lnTo>
                  <a:pt x="176" y="544"/>
                </a:lnTo>
                <a:lnTo>
                  <a:pt x="184" y="552"/>
                </a:lnTo>
                <a:lnTo>
                  <a:pt x="192" y="560"/>
                </a:lnTo>
                <a:lnTo>
                  <a:pt x="192" y="568"/>
                </a:lnTo>
                <a:lnTo>
                  <a:pt x="192" y="560"/>
                </a:lnTo>
                <a:lnTo>
                  <a:pt x="192" y="552"/>
                </a:lnTo>
                <a:lnTo>
                  <a:pt x="200" y="552"/>
                </a:lnTo>
                <a:lnTo>
                  <a:pt x="200" y="560"/>
                </a:lnTo>
                <a:lnTo>
                  <a:pt x="208" y="552"/>
                </a:lnTo>
                <a:lnTo>
                  <a:pt x="216" y="54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02" name="Freeform 1084">
            <a:extLst>
              <a:ext uri="{FF2B5EF4-FFF2-40B4-BE49-F238E27FC236}">
                <a16:creationId xmlns:a16="http://schemas.microsoft.com/office/drawing/2014/main" id="{B1ADB2F0-34CE-43C5-8C65-BE75E0A37010}"/>
              </a:ext>
            </a:extLst>
          </p:cNvPr>
          <p:cNvSpPr>
            <a:spLocks/>
          </p:cNvSpPr>
          <p:nvPr/>
        </p:nvSpPr>
        <p:spPr bwMode="auto">
          <a:xfrm>
            <a:off x="5861050" y="2006600"/>
            <a:ext cx="482600" cy="673100"/>
          </a:xfrm>
          <a:custGeom>
            <a:avLst/>
            <a:gdLst>
              <a:gd name="T0" fmla="*/ 2147483646 w 304"/>
              <a:gd name="T1" fmla="*/ 2147483646 h 424"/>
              <a:gd name="T2" fmla="*/ 2147483646 w 304"/>
              <a:gd name="T3" fmla="*/ 2147483646 h 424"/>
              <a:gd name="T4" fmla="*/ 2147483646 w 304"/>
              <a:gd name="T5" fmla="*/ 2147483646 h 424"/>
              <a:gd name="T6" fmla="*/ 2147483646 w 304"/>
              <a:gd name="T7" fmla="*/ 2147483646 h 424"/>
              <a:gd name="T8" fmla="*/ 2147483646 w 304"/>
              <a:gd name="T9" fmla="*/ 2147483646 h 424"/>
              <a:gd name="T10" fmla="*/ 2147483646 w 304"/>
              <a:gd name="T11" fmla="*/ 2147483646 h 424"/>
              <a:gd name="T12" fmla="*/ 2147483646 w 304"/>
              <a:gd name="T13" fmla="*/ 2147483646 h 424"/>
              <a:gd name="T14" fmla="*/ 2147483646 w 304"/>
              <a:gd name="T15" fmla="*/ 2147483646 h 424"/>
              <a:gd name="T16" fmla="*/ 2147483646 w 304"/>
              <a:gd name="T17" fmla="*/ 2147483646 h 424"/>
              <a:gd name="T18" fmla="*/ 2147483646 w 304"/>
              <a:gd name="T19" fmla="*/ 2147483646 h 424"/>
              <a:gd name="T20" fmla="*/ 2147483646 w 304"/>
              <a:gd name="T21" fmla="*/ 2147483646 h 424"/>
              <a:gd name="T22" fmla="*/ 2147483646 w 304"/>
              <a:gd name="T23" fmla="*/ 2147483646 h 424"/>
              <a:gd name="T24" fmla="*/ 2147483646 w 304"/>
              <a:gd name="T25" fmla="*/ 2147483646 h 424"/>
              <a:gd name="T26" fmla="*/ 2147483646 w 304"/>
              <a:gd name="T27" fmla="*/ 2147483646 h 424"/>
              <a:gd name="T28" fmla="*/ 2147483646 w 304"/>
              <a:gd name="T29" fmla="*/ 2147483646 h 424"/>
              <a:gd name="T30" fmla="*/ 2147483646 w 304"/>
              <a:gd name="T31" fmla="*/ 2147483646 h 424"/>
              <a:gd name="T32" fmla="*/ 2147483646 w 304"/>
              <a:gd name="T33" fmla="*/ 2147483646 h 424"/>
              <a:gd name="T34" fmla="*/ 2147483646 w 304"/>
              <a:gd name="T35" fmla="*/ 2147483646 h 424"/>
              <a:gd name="T36" fmla="*/ 2147483646 w 304"/>
              <a:gd name="T37" fmla="*/ 2147483646 h 424"/>
              <a:gd name="T38" fmla="*/ 2147483646 w 304"/>
              <a:gd name="T39" fmla="*/ 2147483646 h 424"/>
              <a:gd name="T40" fmla="*/ 2147483646 w 304"/>
              <a:gd name="T41" fmla="*/ 2147483646 h 424"/>
              <a:gd name="T42" fmla="*/ 2147483646 w 304"/>
              <a:gd name="T43" fmla="*/ 2147483646 h 424"/>
              <a:gd name="T44" fmla="*/ 2147483646 w 304"/>
              <a:gd name="T45" fmla="*/ 2147483646 h 424"/>
              <a:gd name="T46" fmla="*/ 2147483646 w 304"/>
              <a:gd name="T47" fmla="*/ 2147483646 h 424"/>
              <a:gd name="T48" fmla="*/ 2147483646 w 304"/>
              <a:gd name="T49" fmla="*/ 2147483646 h 424"/>
              <a:gd name="T50" fmla="*/ 2147483646 w 304"/>
              <a:gd name="T51" fmla="*/ 0 h 424"/>
              <a:gd name="T52" fmla="*/ 2147483646 w 304"/>
              <a:gd name="T53" fmla="*/ 2147483646 h 424"/>
              <a:gd name="T54" fmla="*/ 2147483646 w 304"/>
              <a:gd name="T55" fmla="*/ 2147483646 h 424"/>
              <a:gd name="T56" fmla="*/ 2147483646 w 304"/>
              <a:gd name="T57" fmla="*/ 2147483646 h 424"/>
              <a:gd name="T58" fmla="*/ 2147483646 w 304"/>
              <a:gd name="T59" fmla="*/ 2147483646 h 424"/>
              <a:gd name="T60" fmla="*/ 2147483646 w 304"/>
              <a:gd name="T61" fmla="*/ 2147483646 h 424"/>
              <a:gd name="T62" fmla="*/ 2147483646 w 304"/>
              <a:gd name="T63" fmla="*/ 2147483646 h 424"/>
              <a:gd name="T64" fmla="*/ 2147483646 w 304"/>
              <a:gd name="T65" fmla="*/ 2147483646 h 424"/>
              <a:gd name="T66" fmla="*/ 2147483646 w 304"/>
              <a:gd name="T67" fmla="*/ 2147483646 h 424"/>
              <a:gd name="T68" fmla="*/ 2147483646 w 304"/>
              <a:gd name="T69" fmla="*/ 2147483646 h 424"/>
              <a:gd name="T70" fmla="*/ 2147483646 w 304"/>
              <a:gd name="T71" fmla="*/ 2147483646 h 424"/>
              <a:gd name="T72" fmla="*/ 2147483646 w 304"/>
              <a:gd name="T73" fmla="*/ 2147483646 h 424"/>
              <a:gd name="T74" fmla="*/ 2147483646 w 304"/>
              <a:gd name="T75" fmla="*/ 2147483646 h 424"/>
              <a:gd name="T76" fmla="*/ 2147483646 w 304"/>
              <a:gd name="T77" fmla="*/ 2147483646 h 424"/>
              <a:gd name="T78" fmla="*/ 2147483646 w 304"/>
              <a:gd name="T79" fmla="*/ 2147483646 h 424"/>
              <a:gd name="T80" fmla="*/ 2147483646 w 304"/>
              <a:gd name="T81" fmla="*/ 2147483646 h 424"/>
              <a:gd name="T82" fmla="*/ 2147483646 w 304"/>
              <a:gd name="T83" fmla="*/ 2147483646 h 424"/>
              <a:gd name="T84" fmla="*/ 2147483646 w 304"/>
              <a:gd name="T85" fmla="*/ 2147483646 h 424"/>
              <a:gd name="T86" fmla="*/ 0 w 304"/>
              <a:gd name="T87" fmla="*/ 2147483646 h 424"/>
              <a:gd name="T88" fmla="*/ 2147483646 w 304"/>
              <a:gd name="T89" fmla="*/ 2147483646 h 424"/>
              <a:gd name="T90" fmla="*/ 2147483646 w 304"/>
              <a:gd name="T91" fmla="*/ 2147483646 h 424"/>
              <a:gd name="T92" fmla="*/ 2147483646 w 304"/>
              <a:gd name="T93" fmla="*/ 2147483646 h 424"/>
              <a:gd name="T94" fmla="*/ 0 w 304"/>
              <a:gd name="T95" fmla="*/ 2147483646 h 424"/>
              <a:gd name="T96" fmla="*/ 2147483646 w 304"/>
              <a:gd name="T97" fmla="*/ 2147483646 h 424"/>
              <a:gd name="T98" fmla="*/ 2147483646 w 304"/>
              <a:gd name="T99" fmla="*/ 2147483646 h 42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04" h="424">
                <a:moveTo>
                  <a:pt x="248" y="400"/>
                </a:moveTo>
                <a:lnTo>
                  <a:pt x="248" y="392"/>
                </a:lnTo>
                <a:lnTo>
                  <a:pt x="264" y="376"/>
                </a:lnTo>
                <a:lnTo>
                  <a:pt x="264" y="368"/>
                </a:lnTo>
                <a:lnTo>
                  <a:pt x="264" y="360"/>
                </a:lnTo>
                <a:lnTo>
                  <a:pt x="264" y="344"/>
                </a:lnTo>
                <a:lnTo>
                  <a:pt x="272" y="336"/>
                </a:lnTo>
                <a:lnTo>
                  <a:pt x="280" y="336"/>
                </a:lnTo>
                <a:lnTo>
                  <a:pt x="288" y="328"/>
                </a:lnTo>
                <a:lnTo>
                  <a:pt x="288" y="320"/>
                </a:lnTo>
                <a:lnTo>
                  <a:pt x="288" y="312"/>
                </a:lnTo>
                <a:lnTo>
                  <a:pt x="288" y="304"/>
                </a:lnTo>
                <a:lnTo>
                  <a:pt x="288" y="296"/>
                </a:lnTo>
                <a:lnTo>
                  <a:pt x="296" y="296"/>
                </a:lnTo>
                <a:lnTo>
                  <a:pt x="304" y="304"/>
                </a:lnTo>
                <a:lnTo>
                  <a:pt x="304" y="296"/>
                </a:lnTo>
                <a:lnTo>
                  <a:pt x="304" y="264"/>
                </a:lnTo>
                <a:lnTo>
                  <a:pt x="296" y="200"/>
                </a:lnTo>
                <a:lnTo>
                  <a:pt x="272" y="160"/>
                </a:lnTo>
                <a:lnTo>
                  <a:pt x="264" y="160"/>
                </a:lnTo>
                <a:lnTo>
                  <a:pt x="256" y="160"/>
                </a:lnTo>
                <a:lnTo>
                  <a:pt x="248" y="168"/>
                </a:lnTo>
                <a:lnTo>
                  <a:pt x="240" y="168"/>
                </a:lnTo>
                <a:lnTo>
                  <a:pt x="232" y="176"/>
                </a:lnTo>
                <a:lnTo>
                  <a:pt x="232" y="184"/>
                </a:lnTo>
                <a:lnTo>
                  <a:pt x="224" y="200"/>
                </a:lnTo>
                <a:lnTo>
                  <a:pt x="216" y="200"/>
                </a:lnTo>
                <a:lnTo>
                  <a:pt x="216" y="208"/>
                </a:lnTo>
                <a:lnTo>
                  <a:pt x="216" y="216"/>
                </a:lnTo>
                <a:lnTo>
                  <a:pt x="208" y="216"/>
                </a:lnTo>
                <a:lnTo>
                  <a:pt x="200" y="208"/>
                </a:lnTo>
                <a:lnTo>
                  <a:pt x="192" y="208"/>
                </a:lnTo>
                <a:lnTo>
                  <a:pt x="192" y="192"/>
                </a:lnTo>
                <a:lnTo>
                  <a:pt x="192" y="176"/>
                </a:lnTo>
                <a:lnTo>
                  <a:pt x="200" y="176"/>
                </a:lnTo>
                <a:lnTo>
                  <a:pt x="208" y="168"/>
                </a:lnTo>
                <a:lnTo>
                  <a:pt x="216" y="144"/>
                </a:lnTo>
                <a:lnTo>
                  <a:pt x="224" y="136"/>
                </a:lnTo>
                <a:lnTo>
                  <a:pt x="224" y="128"/>
                </a:lnTo>
                <a:lnTo>
                  <a:pt x="224" y="104"/>
                </a:lnTo>
                <a:lnTo>
                  <a:pt x="224" y="96"/>
                </a:lnTo>
                <a:lnTo>
                  <a:pt x="216" y="80"/>
                </a:lnTo>
                <a:lnTo>
                  <a:pt x="208" y="72"/>
                </a:lnTo>
                <a:lnTo>
                  <a:pt x="208" y="64"/>
                </a:lnTo>
                <a:lnTo>
                  <a:pt x="216" y="64"/>
                </a:lnTo>
                <a:lnTo>
                  <a:pt x="224" y="64"/>
                </a:lnTo>
                <a:lnTo>
                  <a:pt x="216" y="56"/>
                </a:lnTo>
                <a:lnTo>
                  <a:pt x="200" y="40"/>
                </a:lnTo>
                <a:lnTo>
                  <a:pt x="192" y="40"/>
                </a:lnTo>
                <a:lnTo>
                  <a:pt x="176" y="32"/>
                </a:lnTo>
                <a:lnTo>
                  <a:pt x="168" y="24"/>
                </a:lnTo>
                <a:lnTo>
                  <a:pt x="160" y="24"/>
                </a:lnTo>
                <a:lnTo>
                  <a:pt x="144" y="16"/>
                </a:lnTo>
                <a:lnTo>
                  <a:pt x="128" y="8"/>
                </a:lnTo>
                <a:lnTo>
                  <a:pt x="112" y="0"/>
                </a:lnTo>
                <a:lnTo>
                  <a:pt x="104" y="0"/>
                </a:lnTo>
                <a:lnTo>
                  <a:pt x="104" y="8"/>
                </a:lnTo>
                <a:lnTo>
                  <a:pt x="96" y="8"/>
                </a:lnTo>
                <a:lnTo>
                  <a:pt x="96" y="16"/>
                </a:lnTo>
                <a:lnTo>
                  <a:pt x="88" y="16"/>
                </a:lnTo>
                <a:lnTo>
                  <a:pt x="88" y="32"/>
                </a:lnTo>
                <a:lnTo>
                  <a:pt x="96" y="40"/>
                </a:lnTo>
                <a:lnTo>
                  <a:pt x="96" y="48"/>
                </a:lnTo>
                <a:lnTo>
                  <a:pt x="88" y="48"/>
                </a:lnTo>
                <a:lnTo>
                  <a:pt x="72" y="56"/>
                </a:lnTo>
                <a:lnTo>
                  <a:pt x="72" y="72"/>
                </a:lnTo>
                <a:lnTo>
                  <a:pt x="72" y="96"/>
                </a:lnTo>
                <a:lnTo>
                  <a:pt x="72" y="104"/>
                </a:lnTo>
                <a:lnTo>
                  <a:pt x="64" y="112"/>
                </a:lnTo>
                <a:lnTo>
                  <a:pt x="56" y="112"/>
                </a:lnTo>
                <a:lnTo>
                  <a:pt x="56" y="104"/>
                </a:lnTo>
                <a:lnTo>
                  <a:pt x="56" y="80"/>
                </a:lnTo>
                <a:lnTo>
                  <a:pt x="56" y="72"/>
                </a:lnTo>
                <a:lnTo>
                  <a:pt x="48" y="80"/>
                </a:lnTo>
                <a:lnTo>
                  <a:pt x="40" y="96"/>
                </a:lnTo>
                <a:lnTo>
                  <a:pt x="32" y="96"/>
                </a:lnTo>
                <a:lnTo>
                  <a:pt x="24" y="104"/>
                </a:lnTo>
                <a:lnTo>
                  <a:pt x="24" y="120"/>
                </a:lnTo>
                <a:lnTo>
                  <a:pt x="16" y="120"/>
                </a:lnTo>
                <a:lnTo>
                  <a:pt x="16" y="128"/>
                </a:lnTo>
                <a:lnTo>
                  <a:pt x="16" y="136"/>
                </a:lnTo>
                <a:lnTo>
                  <a:pt x="16" y="152"/>
                </a:lnTo>
                <a:lnTo>
                  <a:pt x="8" y="184"/>
                </a:lnTo>
                <a:lnTo>
                  <a:pt x="0" y="192"/>
                </a:lnTo>
                <a:lnTo>
                  <a:pt x="8" y="208"/>
                </a:lnTo>
                <a:lnTo>
                  <a:pt x="8" y="216"/>
                </a:lnTo>
                <a:lnTo>
                  <a:pt x="8" y="224"/>
                </a:lnTo>
                <a:lnTo>
                  <a:pt x="0" y="224"/>
                </a:lnTo>
                <a:lnTo>
                  <a:pt x="0" y="232"/>
                </a:lnTo>
                <a:lnTo>
                  <a:pt x="16" y="272"/>
                </a:lnTo>
                <a:lnTo>
                  <a:pt x="32" y="280"/>
                </a:lnTo>
                <a:lnTo>
                  <a:pt x="40" y="304"/>
                </a:lnTo>
                <a:lnTo>
                  <a:pt x="40" y="344"/>
                </a:lnTo>
                <a:lnTo>
                  <a:pt x="32" y="368"/>
                </a:lnTo>
                <a:lnTo>
                  <a:pt x="24" y="384"/>
                </a:lnTo>
                <a:lnTo>
                  <a:pt x="16" y="400"/>
                </a:lnTo>
                <a:lnTo>
                  <a:pt x="16" y="408"/>
                </a:lnTo>
                <a:lnTo>
                  <a:pt x="8" y="424"/>
                </a:lnTo>
                <a:lnTo>
                  <a:pt x="0" y="424"/>
                </a:lnTo>
                <a:lnTo>
                  <a:pt x="152" y="408"/>
                </a:lnTo>
                <a:lnTo>
                  <a:pt x="152" y="424"/>
                </a:lnTo>
                <a:lnTo>
                  <a:pt x="248" y="408"/>
                </a:lnTo>
                <a:lnTo>
                  <a:pt x="248" y="400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03" name="Freeform 1085">
            <a:extLst>
              <a:ext uri="{FF2B5EF4-FFF2-40B4-BE49-F238E27FC236}">
                <a16:creationId xmlns:a16="http://schemas.microsoft.com/office/drawing/2014/main" id="{8541BA7A-5F49-48EB-9E94-57F415F49D3C}"/>
              </a:ext>
            </a:extLst>
          </p:cNvPr>
          <p:cNvSpPr>
            <a:spLocks/>
          </p:cNvSpPr>
          <p:nvPr/>
        </p:nvSpPr>
        <p:spPr bwMode="auto">
          <a:xfrm>
            <a:off x="5391150" y="1778000"/>
            <a:ext cx="723900" cy="381000"/>
          </a:xfrm>
          <a:custGeom>
            <a:avLst/>
            <a:gdLst>
              <a:gd name="T0" fmla="*/ 2147483646 w 456"/>
              <a:gd name="T1" fmla="*/ 2147483646 h 240"/>
              <a:gd name="T2" fmla="*/ 2147483646 w 456"/>
              <a:gd name="T3" fmla="*/ 2147483646 h 240"/>
              <a:gd name="T4" fmla="*/ 2147483646 w 456"/>
              <a:gd name="T5" fmla="*/ 2147483646 h 240"/>
              <a:gd name="T6" fmla="*/ 2147483646 w 456"/>
              <a:gd name="T7" fmla="*/ 2147483646 h 240"/>
              <a:gd name="T8" fmla="*/ 2147483646 w 456"/>
              <a:gd name="T9" fmla="*/ 2147483646 h 240"/>
              <a:gd name="T10" fmla="*/ 2147483646 w 456"/>
              <a:gd name="T11" fmla="*/ 2147483646 h 240"/>
              <a:gd name="T12" fmla="*/ 2147483646 w 456"/>
              <a:gd name="T13" fmla="*/ 2147483646 h 240"/>
              <a:gd name="T14" fmla="*/ 2147483646 w 456"/>
              <a:gd name="T15" fmla="*/ 2147483646 h 240"/>
              <a:gd name="T16" fmla="*/ 2147483646 w 456"/>
              <a:gd name="T17" fmla="*/ 2147483646 h 240"/>
              <a:gd name="T18" fmla="*/ 2147483646 w 456"/>
              <a:gd name="T19" fmla="*/ 2147483646 h 240"/>
              <a:gd name="T20" fmla="*/ 2147483646 w 456"/>
              <a:gd name="T21" fmla="*/ 2147483646 h 240"/>
              <a:gd name="T22" fmla="*/ 2147483646 w 456"/>
              <a:gd name="T23" fmla="*/ 2147483646 h 240"/>
              <a:gd name="T24" fmla="*/ 2147483646 w 456"/>
              <a:gd name="T25" fmla="*/ 2147483646 h 240"/>
              <a:gd name="T26" fmla="*/ 2147483646 w 456"/>
              <a:gd name="T27" fmla="*/ 2147483646 h 240"/>
              <a:gd name="T28" fmla="*/ 2147483646 w 456"/>
              <a:gd name="T29" fmla="*/ 2147483646 h 240"/>
              <a:gd name="T30" fmla="*/ 2147483646 w 456"/>
              <a:gd name="T31" fmla="*/ 2147483646 h 240"/>
              <a:gd name="T32" fmla="*/ 2147483646 w 456"/>
              <a:gd name="T33" fmla="*/ 2147483646 h 240"/>
              <a:gd name="T34" fmla="*/ 2147483646 w 456"/>
              <a:gd name="T35" fmla="*/ 2147483646 h 240"/>
              <a:gd name="T36" fmla="*/ 2147483646 w 456"/>
              <a:gd name="T37" fmla="*/ 2147483646 h 240"/>
              <a:gd name="T38" fmla="*/ 2147483646 w 456"/>
              <a:gd name="T39" fmla="*/ 2147483646 h 240"/>
              <a:gd name="T40" fmla="*/ 2147483646 w 456"/>
              <a:gd name="T41" fmla="*/ 2147483646 h 240"/>
              <a:gd name="T42" fmla="*/ 2147483646 w 456"/>
              <a:gd name="T43" fmla="*/ 2147483646 h 240"/>
              <a:gd name="T44" fmla="*/ 2147483646 w 456"/>
              <a:gd name="T45" fmla="*/ 2147483646 h 240"/>
              <a:gd name="T46" fmla="*/ 2147483646 w 456"/>
              <a:gd name="T47" fmla="*/ 2147483646 h 240"/>
              <a:gd name="T48" fmla="*/ 2147483646 w 456"/>
              <a:gd name="T49" fmla="*/ 2147483646 h 240"/>
              <a:gd name="T50" fmla="*/ 2147483646 w 456"/>
              <a:gd name="T51" fmla="*/ 2147483646 h 240"/>
              <a:gd name="T52" fmla="*/ 2147483646 w 456"/>
              <a:gd name="T53" fmla="*/ 2147483646 h 240"/>
              <a:gd name="T54" fmla="*/ 2147483646 w 456"/>
              <a:gd name="T55" fmla="*/ 2147483646 h 240"/>
              <a:gd name="T56" fmla="*/ 2147483646 w 456"/>
              <a:gd name="T57" fmla="*/ 2147483646 h 240"/>
              <a:gd name="T58" fmla="*/ 2147483646 w 456"/>
              <a:gd name="T59" fmla="*/ 2147483646 h 240"/>
              <a:gd name="T60" fmla="*/ 2147483646 w 456"/>
              <a:gd name="T61" fmla="*/ 2147483646 h 240"/>
              <a:gd name="T62" fmla="*/ 2147483646 w 456"/>
              <a:gd name="T63" fmla="*/ 2147483646 h 240"/>
              <a:gd name="T64" fmla="*/ 2147483646 w 456"/>
              <a:gd name="T65" fmla="*/ 2147483646 h 240"/>
              <a:gd name="T66" fmla="*/ 2147483646 w 456"/>
              <a:gd name="T67" fmla="*/ 2147483646 h 240"/>
              <a:gd name="T68" fmla="*/ 2147483646 w 456"/>
              <a:gd name="T69" fmla="*/ 2147483646 h 240"/>
              <a:gd name="T70" fmla="*/ 2147483646 w 456"/>
              <a:gd name="T71" fmla="*/ 2147483646 h 240"/>
              <a:gd name="T72" fmla="*/ 2147483646 w 456"/>
              <a:gd name="T73" fmla="*/ 2147483646 h 240"/>
              <a:gd name="T74" fmla="*/ 2147483646 w 456"/>
              <a:gd name="T75" fmla="*/ 2147483646 h 240"/>
              <a:gd name="T76" fmla="*/ 2147483646 w 456"/>
              <a:gd name="T77" fmla="*/ 2147483646 h 240"/>
              <a:gd name="T78" fmla="*/ 2147483646 w 456"/>
              <a:gd name="T79" fmla="*/ 2147483646 h 240"/>
              <a:gd name="T80" fmla="*/ 2147483646 w 456"/>
              <a:gd name="T81" fmla="*/ 2147483646 h 240"/>
              <a:gd name="T82" fmla="*/ 2147483646 w 456"/>
              <a:gd name="T83" fmla="*/ 2147483646 h 240"/>
              <a:gd name="T84" fmla="*/ 2147483646 w 456"/>
              <a:gd name="T85" fmla="*/ 2147483646 h 240"/>
              <a:gd name="T86" fmla="*/ 2147483646 w 456"/>
              <a:gd name="T87" fmla="*/ 0 h 240"/>
              <a:gd name="T88" fmla="*/ 2147483646 w 456"/>
              <a:gd name="T89" fmla="*/ 2147483646 h 240"/>
              <a:gd name="T90" fmla="*/ 2147483646 w 456"/>
              <a:gd name="T91" fmla="*/ 2147483646 h 240"/>
              <a:gd name="T92" fmla="*/ 2147483646 w 456"/>
              <a:gd name="T93" fmla="*/ 2147483646 h 240"/>
              <a:gd name="T94" fmla="*/ 2147483646 w 456"/>
              <a:gd name="T95" fmla="*/ 2147483646 h 2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456" h="240">
                <a:moveTo>
                  <a:pt x="0" y="104"/>
                </a:moveTo>
                <a:lnTo>
                  <a:pt x="0" y="104"/>
                </a:lnTo>
                <a:lnTo>
                  <a:pt x="16" y="104"/>
                </a:lnTo>
                <a:lnTo>
                  <a:pt x="24" y="120"/>
                </a:lnTo>
                <a:lnTo>
                  <a:pt x="24" y="128"/>
                </a:lnTo>
                <a:lnTo>
                  <a:pt x="56" y="128"/>
                </a:lnTo>
                <a:lnTo>
                  <a:pt x="104" y="136"/>
                </a:lnTo>
                <a:lnTo>
                  <a:pt x="112" y="152"/>
                </a:lnTo>
                <a:lnTo>
                  <a:pt x="160" y="160"/>
                </a:lnTo>
                <a:lnTo>
                  <a:pt x="168" y="160"/>
                </a:lnTo>
                <a:lnTo>
                  <a:pt x="168" y="168"/>
                </a:lnTo>
                <a:lnTo>
                  <a:pt x="176" y="168"/>
                </a:lnTo>
                <a:lnTo>
                  <a:pt x="192" y="176"/>
                </a:lnTo>
                <a:lnTo>
                  <a:pt x="192" y="200"/>
                </a:lnTo>
                <a:lnTo>
                  <a:pt x="184" y="208"/>
                </a:lnTo>
                <a:lnTo>
                  <a:pt x="184" y="216"/>
                </a:lnTo>
                <a:lnTo>
                  <a:pt x="200" y="216"/>
                </a:lnTo>
                <a:lnTo>
                  <a:pt x="200" y="224"/>
                </a:lnTo>
                <a:lnTo>
                  <a:pt x="200" y="240"/>
                </a:lnTo>
                <a:lnTo>
                  <a:pt x="208" y="240"/>
                </a:lnTo>
                <a:lnTo>
                  <a:pt x="216" y="224"/>
                </a:lnTo>
                <a:lnTo>
                  <a:pt x="232" y="192"/>
                </a:lnTo>
                <a:lnTo>
                  <a:pt x="240" y="176"/>
                </a:lnTo>
                <a:lnTo>
                  <a:pt x="240" y="152"/>
                </a:lnTo>
                <a:lnTo>
                  <a:pt x="248" y="152"/>
                </a:lnTo>
                <a:lnTo>
                  <a:pt x="248" y="160"/>
                </a:lnTo>
                <a:lnTo>
                  <a:pt x="248" y="168"/>
                </a:lnTo>
                <a:lnTo>
                  <a:pt x="248" y="176"/>
                </a:lnTo>
                <a:lnTo>
                  <a:pt x="264" y="160"/>
                </a:lnTo>
                <a:lnTo>
                  <a:pt x="272" y="152"/>
                </a:lnTo>
                <a:lnTo>
                  <a:pt x="280" y="152"/>
                </a:lnTo>
                <a:lnTo>
                  <a:pt x="272" y="160"/>
                </a:lnTo>
                <a:lnTo>
                  <a:pt x="272" y="168"/>
                </a:lnTo>
                <a:lnTo>
                  <a:pt x="272" y="176"/>
                </a:lnTo>
                <a:lnTo>
                  <a:pt x="280" y="168"/>
                </a:lnTo>
                <a:lnTo>
                  <a:pt x="288" y="160"/>
                </a:lnTo>
                <a:lnTo>
                  <a:pt x="296" y="152"/>
                </a:lnTo>
                <a:lnTo>
                  <a:pt x="288" y="152"/>
                </a:lnTo>
                <a:lnTo>
                  <a:pt x="288" y="144"/>
                </a:lnTo>
                <a:lnTo>
                  <a:pt x="296" y="136"/>
                </a:lnTo>
                <a:lnTo>
                  <a:pt x="304" y="136"/>
                </a:lnTo>
                <a:lnTo>
                  <a:pt x="320" y="136"/>
                </a:lnTo>
                <a:lnTo>
                  <a:pt x="336" y="136"/>
                </a:lnTo>
                <a:lnTo>
                  <a:pt x="344" y="120"/>
                </a:lnTo>
                <a:lnTo>
                  <a:pt x="376" y="120"/>
                </a:lnTo>
                <a:lnTo>
                  <a:pt x="384" y="128"/>
                </a:lnTo>
                <a:lnTo>
                  <a:pt x="400" y="136"/>
                </a:lnTo>
                <a:lnTo>
                  <a:pt x="400" y="144"/>
                </a:lnTo>
                <a:lnTo>
                  <a:pt x="408" y="144"/>
                </a:lnTo>
                <a:lnTo>
                  <a:pt x="400" y="128"/>
                </a:lnTo>
                <a:lnTo>
                  <a:pt x="408" y="120"/>
                </a:lnTo>
                <a:lnTo>
                  <a:pt x="408" y="128"/>
                </a:lnTo>
                <a:lnTo>
                  <a:pt x="416" y="128"/>
                </a:lnTo>
                <a:lnTo>
                  <a:pt x="424" y="120"/>
                </a:lnTo>
                <a:lnTo>
                  <a:pt x="432" y="120"/>
                </a:lnTo>
                <a:lnTo>
                  <a:pt x="456" y="120"/>
                </a:lnTo>
                <a:lnTo>
                  <a:pt x="456" y="112"/>
                </a:lnTo>
                <a:lnTo>
                  <a:pt x="448" y="104"/>
                </a:lnTo>
                <a:lnTo>
                  <a:pt x="432" y="104"/>
                </a:lnTo>
                <a:lnTo>
                  <a:pt x="432" y="96"/>
                </a:lnTo>
                <a:lnTo>
                  <a:pt x="432" y="72"/>
                </a:lnTo>
                <a:lnTo>
                  <a:pt x="424" y="72"/>
                </a:lnTo>
                <a:lnTo>
                  <a:pt x="416" y="80"/>
                </a:lnTo>
                <a:lnTo>
                  <a:pt x="408" y="80"/>
                </a:lnTo>
                <a:lnTo>
                  <a:pt x="400" y="80"/>
                </a:lnTo>
                <a:lnTo>
                  <a:pt x="392" y="80"/>
                </a:lnTo>
                <a:lnTo>
                  <a:pt x="376" y="80"/>
                </a:lnTo>
                <a:lnTo>
                  <a:pt x="376" y="72"/>
                </a:lnTo>
                <a:lnTo>
                  <a:pt x="376" y="56"/>
                </a:lnTo>
                <a:lnTo>
                  <a:pt x="376" y="48"/>
                </a:lnTo>
                <a:lnTo>
                  <a:pt x="360" y="56"/>
                </a:lnTo>
                <a:lnTo>
                  <a:pt x="344" y="64"/>
                </a:lnTo>
                <a:lnTo>
                  <a:pt x="312" y="64"/>
                </a:lnTo>
                <a:lnTo>
                  <a:pt x="296" y="64"/>
                </a:lnTo>
                <a:lnTo>
                  <a:pt x="264" y="96"/>
                </a:lnTo>
                <a:lnTo>
                  <a:pt x="256" y="96"/>
                </a:lnTo>
                <a:lnTo>
                  <a:pt x="248" y="96"/>
                </a:lnTo>
                <a:lnTo>
                  <a:pt x="248" y="88"/>
                </a:lnTo>
                <a:lnTo>
                  <a:pt x="240" y="88"/>
                </a:lnTo>
                <a:lnTo>
                  <a:pt x="232" y="88"/>
                </a:lnTo>
                <a:lnTo>
                  <a:pt x="232" y="96"/>
                </a:lnTo>
                <a:lnTo>
                  <a:pt x="216" y="96"/>
                </a:lnTo>
                <a:lnTo>
                  <a:pt x="208" y="88"/>
                </a:lnTo>
                <a:lnTo>
                  <a:pt x="208" y="80"/>
                </a:lnTo>
                <a:lnTo>
                  <a:pt x="200" y="80"/>
                </a:lnTo>
                <a:lnTo>
                  <a:pt x="184" y="56"/>
                </a:lnTo>
                <a:lnTo>
                  <a:pt x="168" y="56"/>
                </a:lnTo>
                <a:lnTo>
                  <a:pt x="152" y="64"/>
                </a:lnTo>
                <a:lnTo>
                  <a:pt x="152" y="56"/>
                </a:lnTo>
                <a:lnTo>
                  <a:pt x="144" y="56"/>
                </a:lnTo>
                <a:lnTo>
                  <a:pt x="136" y="72"/>
                </a:lnTo>
                <a:lnTo>
                  <a:pt x="136" y="48"/>
                </a:lnTo>
                <a:lnTo>
                  <a:pt x="136" y="56"/>
                </a:lnTo>
                <a:lnTo>
                  <a:pt x="128" y="56"/>
                </a:lnTo>
                <a:lnTo>
                  <a:pt x="128" y="48"/>
                </a:lnTo>
                <a:lnTo>
                  <a:pt x="128" y="40"/>
                </a:lnTo>
                <a:lnTo>
                  <a:pt x="136" y="40"/>
                </a:lnTo>
                <a:lnTo>
                  <a:pt x="136" y="48"/>
                </a:lnTo>
                <a:lnTo>
                  <a:pt x="144" y="40"/>
                </a:lnTo>
                <a:lnTo>
                  <a:pt x="144" y="32"/>
                </a:lnTo>
                <a:lnTo>
                  <a:pt x="152" y="32"/>
                </a:lnTo>
                <a:lnTo>
                  <a:pt x="168" y="16"/>
                </a:lnTo>
                <a:lnTo>
                  <a:pt x="168" y="8"/>
                </a:lnTo>
                <a:lnTo>
                  <a:pt x="176" y="8"/>
                </a:lnTo>
                <a:lnTo>
                  <a:pt x="184" y="0"/>
                </a:lnTo>
                <a:lnTo>
                  <a:pt x="176" y="0"/>
                </a:lnTo>
                <a:lnTo>
                  <a:pt x="152" y="0"/>
                </a:lnTo>
                <a:lnTo>
                  <a:pt x="128" y="16"/>
                </a:lnTo>
                <a:lnTo>
                  <a:pt x="120" y="24"/>
                </a:lnTo>
                <a:lnTo>
                  <a:pt x="112" y="24"/>
                </a:lnTo>
                <a:lnTo>
                  <a:pt x="96" y="56"/>
                </a:lnTo>
                <a:lnTo>
                  <a:pt x="80" y="64"/>
                </a:lnTo>
                <a:lnTo>
                  <a:pt x="72" y="72"/>
                </a:lnTo>
                <a:lnTo>
                  <a:pt x="64" y="72"/>
                </a:lnTo>
                <a:lnTo>
                  <a:pt x="56" y="72"/>
                </a:lnTo>
                <a:lnTo>
                  <a:pt x="40" y="80"/>
                </a:lnTo>
                <a:lnTo>
                  <a:pt x="32" y="88"/>
                </a:lnTo>
                <a:lnTo>
                  <a:pt x="8" y="96"/>
                </a:lnTo>
                <a:lnTo>
                  <a:pt x="0" y="10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086">
            <a:extLst>
              <a:ext uri="{FF2B5EF4-FFF2-40B4-BE49-F238E27FC236}">
                <a16:creationId xmlns:a16="http://schemas.microsoft.com/office/drawing/2014/main" id="{1EEAACAB-0E59-4000-A474-47AA7B5A3E72}"/>
              </a:ext>
            </a:extLst>
          </p:cNvPr>
          <p:cNvSpPr>
            <a:spLocks/>
          </p:cNvSpPr>
          <p:nvPr/>
        </p:nvSpPr>
        <p:spPr bwMode="auto">
          <a:xfrm>
            <a:off x="6102350" y="2552700"/>
            <a:ext cx="533400" cy="596900"/>
          </a:xfrm>
          <a:custGeom>
            <a:avLst/>
            <a:gdLst>
              <a:gd name="T0" fmla="*/ 2147483646 w 336"/>
              <a:gd name="T1" fmla="*/ 2147483646 h 376"/>
              <a:gd name="T2" fmla="*/ 2147483646 w 336"/>
              <a:gd name="T3" fmla="*/ 2147483646 h 376"/>
              <a:gd name="T4" fmla="*/ 2147483646 w 336"/>
              <a:gd name="T5" fmla="*/ 2147483646 h 376"/>
              <a:gd name="T6" fmla="*/ 2147483646 w 336"/>
              <a:gd name="T7" fmla="*/ 2147483646 h 376"/>
              <a:gd name="T8" fmla="*/ 2147483646 w 336"/>
              <a:gd name="T9" fmla="*/ 2147483646 h 376"/>
              <a:gd name="T10" fmla="*/ 2147483646 w 336"/>
              <a:gd name="T11" fmla="*/ 2147483646 h 376"/>
              <a:gd name="T12" fmla="*/ 2147483646 w 336"/>
              <a:gd name="T13" fmla="*/ 2147483646 h 376"/>
              <a:gd name="T14" fmla="*/ 2147483646 w 336"/>
              <a:gd name="T15" fmla="*/ 2147483646 h 376"/>
              <a:gd name="T16" fmla="*/ 2147483646 w 336"/>
              <a:gd name="T17" fmla="*/ 2147483646 h 376"/>
              <a:gd name="T18" fmla="*/ 2147483646 w 336"/>
              <a:gd name="T19" fmla="*/ 2147483646 h 376"/>
              <a:gd name="T20" fmla="*/ 2147483646 w 336"/>
              <a:gd name="T21" fmla="*/ 2147483646 h 376"/>
              <a:gd name="T22" fmla="*/ 2147483646 w 336"/>
              <a:gd name="T23" fmla="*/ 2147483646 h 376"/>
              <a:gd name="T24" fmla="*/ 2147483646 w 336"/>
              <a:gd name="T25" fmla="*/ 2147483646 h 376"/>
              <a:gd name="T26" fmla="*/ 2147483646 w 336"/>
              <a:gd name="T27" fmla="*/ 2147483646 h 376"/>
              <a:gd name="T28" fmla="*/ 2147483646 w 336"/>
              <a:gd name="T29" fmla="*/ 2147483646 h 376"/>
              <a:gd name="T30" fmla="*/ 2147483646 w 336"/>
              <a:gd name="T31" fmla="*/ 0 h 376"/>
              <a:gd name="T32" fmla="*/ 2147483646 w 336"/>
              <a:gd name="T33" fmla="*/ 2147483646 h 376"/>
              <a:gd name="T34" fmla="*/ 2147483646 w 336"/>
              <a:gd name="T35" fmla="*/ 2147483646 h 376"/>
              <a:gd name="T36" fmla="*/ 2147483646 w 336"/>
              <a:gd name="T37" fmla="*/ 2147483646 h 376"/>
              <a:gd name="T38" fmla="*/ 2147483646 w 336"/>
              <a:gd name="T39" fmla="*/ 2147483646 h 376"/>
              <a:gd name="T40" fmla="*/ 2147483646 w 336"/>
              <a:gd name="T41" fmla="*/ 2147483646 h 376"/>
              <a:gd name="T42" fmla="*/ 2147483646 w 336"/>
              <a:gd name="T43" fmla="*/ 2147483646 h 376"/>
              <a:gd name="T44" fmla="*/ 2147483646 w 336"/>
              <a:gd name="T45" fmla="*/ 2147483646 h 376"/>
              <a:gd name="T46" fmla="*/ 2147483646 w 336"/>
              <a:gd name="T47" fmla="*/ 2147483646 h 376"/>
              <a:gd name="T48" fmla="*/ 2147483646 w 336"/>
              <a:gd name="T49" fmla="*/ 2147483646 h 376"/>
              <a:gd name="T50" fmla="*/ 2147483646 w 336"/>
              <a:gd name="T51" fmla="*/ 2147483646 h 376"/>
              <a:gd name="T52" fmla="*/ 2147483646 w 336"/>
              <a:gd name="T53" fmla="*/ 2147483646 h 376"/>
              <a:gd name="T54" fmla="*/ 2147483646 w 336"/>
              <a:gd name="T55" fmla="*/ 2147483646 h 376"/>
              <a:gd name="T56" fmla="*/ 2147483646 w 336"/>
              <a:gd name="T57" fmla="*/ 2147483646 h 376"/>
              <a:gd name="T58" fmla="*/ 2147483646 w 336"/>
              <a:gd name="T59" fmla="*/ 2147483646 h 376"/>
              <a:gd name="T60" fmla="*/ 2147483646 w 336"/>
              <a:gd name="T61" fmla="*/ 2147483646 h 376"/>
              <a:gd name="T62" fmla="*/ 2147483646 w 336"/>
              <a:gd name="T63" fmla="*/ 2147483646 h 376"/>
              <a:gd name="T64" fmla="*/ 2147483646 w 336"/>
              <a:gd name="T65" fmla="*/ 2147483646 h 376"/>
              <a:gd name="T66" fmla="*/ 2147483646 w 336"/>
              <a:gd name="T67" fmla="*/ 2147483646 h 376"/>
              <a:gd name="T68" fmla="*/ 2147483646 w 336"/>
              <a:gd name="T69" fmla="*/ 2147483646 h 376"/>
              <a:gd name="T70" fmla="*/ 2147483646 w 336"/>
              <a:gd name="T71" fmla="*/ 2147483646 h 376"/>
              <a:gd name="T72" fmla="*/ 2147483646 w 336"/>
              <a:gd name="T73" fmla="*/ 2147483646 h 376"/>
              <a:gd name="T74" fmla="*/ 2147483646 w 336"/>
              <a:gd name="T75" fmla="*/ 2147483646 h 376"/>
              <a:gd name="T76" fmla="*/ 2147483646 w 336"/>
              <a:gd name="T77" fmla="*/ 2147483646 h 376"/>
              <a:gd name="T78" fmla="*/ 2147483646 w 336"/>
              <a:gd name="T79" fmla="*/ 2147483646 h 376"/>
              <a:gd name="T80" fmla="*/ 2147483646 w 336"/>
              <a:gd name="T81" fmla="*/ 2147483646 h 376"/>
              <a:gd name="T82" fmla="*/ 2147483646 w 336"/>
              <a:gd name="T83" fmla="*/ 2147483646 h 376"/>
              <a:gd name="T84" fmla="*/ 2147483646 w 336"/>
              <a:gd name="T85" fmla="*/ 2147483646 h 376"/>
              <a:gd name="T86" fmla="*/ 2147483646 w 336"/>
              <a:gd name="T87" fmla="*/ 2147483646 h 376"/>
              <a:gd name="T88" fmla="*/ 2147483646 w 336"/>
              <a:gd name="T89" fmla="*/ 2147483646 h 376"/>
              <a:gd name="T90" fmla="*/ 2147483646 w 336"/>
              <a:gd name="T91" fmla="*/ 2147483646 h 376"/>
              <a:gd name="T92" fmla="*/ 2147483646 w 336"/>
              <a:gd name="T93" fmla="*/ 2147483646 h 376"/>
              <a:gd name="T94" fmla="*/ 0 w 336"/>
              <a:gd name="T95" fmla="*/ 2147483646 h 3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36" h="376">
                <a:moveTo>
                  <a:pt x="96" y="64"/>
                </a:moveTo>
                <a:lnTo>
                  <a:pt x="96" y="64"/>
                </a:lnTo>
                <a:lnTo>
                  <a:pt x="104" y="64"/>
                </a:lnTo>
                <a:lnTo>
                  <a:pt x="104" y="56"/>
                </a:lnTo>
                <a:lnTo>
                  <a:pt x="128" y="56"/>
                </a:lnTo>
                <a:lnTo>
                  <a:pt x="136" y="72"/>
                </a:lnTo>
                <a:lnTo>
                  <a:pt x="144" y="72"/>
                </a:lnTo>
                <a:lnTo>
                  <a:pt x="152" y="64"/>
                </a:lnTo>
                <a:lnTo>
                  <a:pt x="160" y="72"/>
                </a:lnTo>
                <a:lnTo>
                  <a:pt x="144" y="72"/>
                </a:lnTo>
                <a:lnTo>
                  <a:pt x="136" y="80"/>
                </a:lnTo>
                <a:lnTo>
                  <a:pt x="144" y="80"/>
                </a:lnTo>
                <a:lnTo>
                  <a:pt x="152" y="80"/>
                </a:lnTo>
                <a:lnTo>
                  <a:pt x="160" y="72"/>
                </a:lnTo>
                <a:lnTo>
                  <a:pt x="168" y="80"/>
                </a:lnTo>
                <a:lnTo>
                  <a:pt x="176" y="80"/>
                </a:lnTo>
                <a:lnTo>
                  <a:pt x="192" y="72"/>
                </a:lnTo>
                <a:lnTo>
                  <a:pt x="200" y="72"/>
                </a:lnTo>
                <a:lnTo>
                  <a:pt x="208" y="64"/>
                </a:lnTo>
                <a:lnTo>
                  <a:pt x="224" y="64"/>
                </a:lnTo>
                <a:lnTo>
                  <a:pt x="240" y="48"/>
                </a:lnTo>
                <a:lnTo>
                  <a:pt x="280" y="8"/>
                </a:lnTo>
                <a:lnTo>
                  <a:pt x="312" y="0"/>
                </a:lnTo>
                <a:lnTo>
                  <a:pt x="336" y="136"/>
                </a:lnTo>
                <a:lnTo>
                  <a:pt x="328" y="136"/>
                </a:lnTo>
                <a:lnTo>
                  <a:pt x="328" y="144"/>
                </a:lnTo>
                <a:lnTo>
                  <a:pt x="336" y="152"/>
                </a:lnTo>
                <a:lnTo>
                  <a:pt x="336" y="176"/>
                </a:lnTo>
                <a:lnTo>
                  <a:pt x="328" y="176"/>
                </a:lnTo>
                <a:lnTo>
                  <a:pt x="328" y="216"/>
                </a:lnTo>
                <a:lnTo>
                  <a:pt x="328" y="224"/>
                </a:lnTo>
                <a:lnTo>
                  <a:pt x="328" y="240"/>
                </a:lnTo>
                <a:lnTo>
                  <a:pt x="312" y="256"/>
                </a:lnTo>
                <a:lnTo>
                  <a:pt x="304" y="264"/>
                </a:lnTo>
                <a:lnTo>
                  <a:pt x="296" y="272"/>
                </a:lnTo>
                <a:lnTo>
                  <a:pt x="288" y="272"/>
                </a:lnTo>
                <a:lnTo>
                  <a:pt x="272" y="288"/>
                </a:lnTo>
                <a:lnTo>
                  <a:pt x="264" y="312"/>
                </a:lnTo>
                <a:lnTo>
                  <a:pt x="264" y="328"/>
                </a:lnTo>
                <a:lnTo>
                  <a:pt x="256" y="328"/>
                </a:lnTo>
                <a:lnTo>
                  <a:pt x="256" y="312"/>
                </a:lnTo>
                <a:lnTo>
                  <a:pt x="240" y="312"/>
                </a:lnTo>
                <a:lnTo>
                  <a:pt x="240" y="328"/>
                </a:lnTo>
                <a:lnTo>
                  <a:pt x="240" y="336"/>
                </a:lnTo>
                <a:lnTo>
                  <a:pt x="240" y="344"/>
                </a:lnTo>
                <a:lnTo>
                  <a:pt x="240" y="360"/>
                </a:lnTo>
                <a:lnTo>
                  <a:pt x="232" y="368"/>
                </a:lnTo>
                <a:lnTo>
                  <a:pt x="224" y="376"/>
                </a:lnTo>
                <a:lnTo>
                  <a:pt x="216" y="376"/>
                </a:lnTo>
                <a:lnTo>
                  <a:pt x="208" y="376"/>
                </a:lnTo>
                <a:lnTo>
                  <a:pt x="200" y="368"/>
                </a:lnTo>
                <a:lnTo>
                  <a:pt x="192" y="368"/>
                </a:lnTo>
                <a:lnTo>
                  <a:pt x="192" y="360"/>
                </a:lnTo>
                <a:lnTo>
                  <a:pt x="184" y="352"/>
                </a:lnTo>
                <a:lnTo>
                  <a:pt x="176" y="352"/>
                </a:lnTo>
                <a:lnTo>
                  <a:pt x="168" y="368"/>
                </a:lnTo>
                <a:lnTo>
                  <a:pt x="160" y="368"/>
                </a:lnTo>
                <a:lnTo>
                  <a:pt x="144" y="368"/>
                </a:lnTo>
                <a:lnTo>
                  <a:pt x="136" y="360"/>
                </a:lnTo>
                <a:lnTo>
                  <a:pt x="128" y="360"/>
                </a:lnTo>
                <a:lnTo>
                  <a:pt x="128" y="368"/>
                </a:lnTo>
                <a:lnTo>
                  <a:pt x="120" y="368"/>
                </a:lnTo>
                <a:lnTo>
                  <a:pt x="104" y="360"/>
                </a:lnTo>
                <a:lnTo>
                  <a:pt x="80" y="360"/>
                </a:lnTo>
                <a:lnTo>
                  <a:pt x="80" y="352"/>
                </a:lnTo>
                <a:lnTo>
                  <a:pt x="72" y="336"/>
                </a:lnTo>
                <a:lnTo>
                  <a:pt x="48" y="336"/>
                </a:lnTo>
                <a:lnTo>
                  <a:pt x="32" y="336"/>
                </a:lnTo>
                <a:lnTo>
                  <a:pt x="0" y="80"/>
                </a:lnTo>
                <a:lnTo>
                  <a:pt x="96" y="64"/>
                </a:lnTo>
                <a:close/>
              </a:path>
            </a:pathLst>
          </a:custGeom>
          <a:gradFill flip="none" rotWithShape="1">
            <a:gsLst>
              <a:gs pos="2000">
                <a:srgbClr val="33CC33"/>
              </a:gs>
              <a:gs pos="50000">
                <a:schemeClr val="bg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107" name="Freeform 1087">
            <a:extLst>
              <a:ext uri="{FF2B5EF4-FFF2-40B4-BE49-F238E27FC236}">
                <a16:creationId xmlns:a16="http://schemas.microsoft.com/office/drawing/2014/main" id="{30E7E5FC-DEB7-4F12-AFAC-B3D9505CCBD1}"/>
              </a:ext>
            </a:extLst>
          </p:cNvPr>
          <p:cNvSpPr>
            <a:spLocks/>
          </p:cNvSpPr>
          <p:nvPr/>
        </p:nvSpPr>
        <p:spPr bwMode="auto">
          <a:xfrm>
            <a:off x="6673850" y="1905000"/>
            <a:ext cx="774700" cy="685800"/>
          </a:xfrm>
          <a:custGeom>
            <a:avLst/>
            <a:gdLst>
              <a:gd name="T0" fmla="*/ 2147483646 w 488"/>
              <a:gd name="T1" fmla="*/ 2147483646 h 432"/>
              <a:gd name="T2" fmla="*/ 2147483646 w 488"/>
              <a:gd name="T3" fmla="*/ 2147483646 h 432"/>
              <a:gd name="T4" fmla="*/ 2147483646 w 488"/>
              <a:gd name="T5" fmla="*/ 2147483646 h 432"/>
              <a:gd name="T6" fmla="*/ 2147483646 w 488"/>
              <a:gd name="T7" fmla="*/ 2147483646 h 432"/>
              <a:gd name="T8" fmla="*/ 2147483646 w 488"/>
              <a:gd name="T9" fmla="*/ 2147483646 h 432"/>
              <a:gd name="T10" fmla="*/ 2147483646 w 488"/>
              <a:gd name="T11" fmla="*/ 2147483646 h 432"/>
              <a:gd name="T12" fmla="*/ 2147483646 w 488"/>
              <a:gd name="T13" fmla="*/ 2147483646 h 432"/>
              <a:gd name="T14" fmla="*/ 2147483646 w 488"/>
              <a:gd name="T15" fmla="*/ 2147483646 h 432"/>
              <a:gd name="T16" fmla="*/ 2147483646 w 488"/>
              <a:gd name="T17" fmla="*/ 2147483646 h 432"/>
              <a:gd name="T18" fmla="*/ 2147483646 w 488"/>
              <a:gd name="T19" fmla="*/ 2147483646 h 432"/>
              <a:gd name="T20" fmla="*/ 2147483646 w 488"/>
              <a:gd name="T21" fmla="*/ 2147483646 h 432"/>
              <a:gd name="T22" fmla="*/ 2147483646 w 488"/>
              <a:gd name="T23" fmla="*/ 2147483646 h 432"/>
              <a:gd name="T24" fmla="*/ 2147483646 w 488"/>
              <a:gd name="T25" fmla="*/ 2147483646 h 432"/>
              <a:gd name="T26" fmla="*/ 2147483646 w 488"/>
              <a:gd name="T27" fmla="*/ 2147483646 h 432"/>
              <a:gd name="T28" fmla="*/ 2147483646 w 488"/>
              <a:gd name="T29" fmla="*/ 2147483646 h 432"/>
              <a:gd name="T30" fmla="*/ 2147483646 w 488"/>
              <a:gd name="T31" fmla="*/ 2147483646 h 432"/>
              <a:gd name="T32" fmla="*/ 2147483646 w 488"/>
              <a:gd name="T33" fmla="*/ 2147483646 h 432"/>
              <a:gd name="T34" fmla="*/ 2147483646 w 488"/>
              <a:gd name="T35" fmla="*/ 2147483646 h 432"/>
              <a:gd name="T36" fmla="*/ 2147483646 w 488"/>
              <a:gd name="T37" fmla="*/ 2147483646 h 432"/>
              <a:gd name="T38" fmla="*/ 2147483646 w 488"/>
              <a:gd name="T39" fmla="*/ 2147483646 h 432"/>
              <a:gd name="T40" fmla="*/ 2147483646 w 488"/>
              <a:gd name="T41" fmla="*/ 2147483646 h 432"/>
              <a:gd name="T42" fmla="*/ 2147483646 w 488"/>
              <a:gd name="T43" fmla="*/ 0 h 432"/>
              <a:gd name="T44" fmla="*/ 2147483646 w 488"/>
              <a:gd name="T45" fmla="*/ 2147483646 h 432"/>
              <a:gd name="T46" fmla="*/ 2147483646 w 488"/>
              <a:gd name="T47" fmla="*/ 2147483646 h 432"/>
              <a:gd name="T48" fmla="*/ 2147483646 w 488"/>
              <a:gd name="T49" fmla="*/ 2147483646 h 432"/>
              <a:gd name="T50" fmla="*/ 2147483646 w 488"/>
              <a:gd name="T51" fmla="*/ 2147483646 h 432"/>
              <a:gd name="T52" fmla="*/ 2147483646 w 488"/>
              <a:gd name="T53" fmla="*/ 2147483646 h 432"/>
              <a:gd name="T54" fmla="*/ 2147483646 w 488"/>
              <a:gd name="T55" fmla="*/ 2147483646 h 432"/>
              <a:gd name="T56" fmla="*/ 2147483646 w 488"/>
              <a:gd name="T57" fmla="*/ 2147483646 h 432"/>
              <a:gd name="T58" fmla="*/ 2147483646 w 488"/>
              <a:gd name="T59" fmla="*/ 2147483646 h 432"/>
              <a:gd name="T60" fmla="*/ 2147483646 w 488"/>
              <a:gd name="T61" fmla="*/ 2147483646 h 432"/>
              <a:gd name="T62" fmla="*/ 2147483646 w 488"/>
              <a:gd name="T63" fmla="*/ 2147483646 h 432"/>
              <a:gd name="T64" fmla="*/ 2147483646 w 488"/>
              <a:gd name="T65" fmla="*/ 2147483646 h 432"/>
              <a:gd name="T66" fmla="*/ 2147483646 w 488"/>
              <a:gd name="T67" fmla="*/ 2147483646 h 432"/>
              <a:gd name="T68" fmla="*/ 2147483646 w 488"/>
              <a:gd name="T69" fmla="*/ 2147483646 h 432"/>
              <a:gd name="T70" fmla="*/ 2147483646 w 488"/>
              <a:gd name="T71" fmla="*/ 2147483646 h 432"/>
              <a:gd name="T72" fmla="*/ 2147483646 w 488"/>
              <a:gd name="T73" fmla="*/ 2147483646 h 432"/>
              <a:gd name="T74" fmla="*/ 2147483646 w 488"/>
              <a:gd name="T75" fmla="*/ 2147483646 h 432"/>
              <a:gd name="T76" fmla="*/ 2147483646 w 488"/>
              <a:gd name="T77" fmla="*/ 2147483646 h 432"/>
              <a:gd name="T78" fmla="*/ 2147483646 w 488"/>
              <a:gd name="T79" fmla="*/ 2147483646 h 432"/>
              <a:gd name="T80" fmla="*/ 2147483646 w 488"/>
              <a:gd name="T81" fmla="*/ 2147483646 h 432"/>
              <a:gd name="T82" fmla="*/ 2147483646 w 488"/>
              <a:gd name="T83" fmla="*/ 2147483646 h 432"/>
              <a:gd name="T84" fmla="*/ 2147483646 w 488"/>
              <a:gd name="T85" fmla="*/ 2147483646 h 432"/>
              <a:gd name="T86" fmla="*/ 2147483646 w 488"/>
              <a:gd name="T87" fmla="*/ 2147483646 h 432"/>
              <a:gd name="T88" fmla="*/ 2147483646 w 488"/>
              <a:gd name="T89" fmla="*/ 2147483646 h 432"/>
              <a:gd name="T90" fmla="*/ 2147483646 w 488"/>
              <a:gd name="T91" fmla="*/ 2147483646 h 432"/>
              <a:gd name="T92" fmla="*/ 2147483646 w 488"/>
              <a:gd name="T93" fmla="*/ 2147483646 h 432"/>
              <a:gd name="T94" fmla="*/ 2147483646 w 488"/>
              <a:gd name="T95" fmla="*/ 2147483646 h 432"/>
              <a:gd name="T96" fmla="*/ 2147483646 w 488"/>
              <a:gd name="T97" fmla="*/ 2147483646 h 432"/>
              <a:gd name="T98" fmla="*/ 0 w 488"/>
              <a:gd name="T99" fmla="*/ 2147483646 h 432"/>
              <a:gd name="T100" fmla="*/ 2147483646 w 488"/>
              <a:gd name="T101" fmla="*/ 2147483646 h 43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8" h="432">
                <a:moveTo>
                  <a:pt x="112" y="376"/>
                </a:moveTo>
                <a:lnTo>
                  <a:pt x="320" y="336"/>
                </a:lnTo>
                <a:lnTo>
                  <a:pt x="328" y="328"/>
                </a:lnTo>
                <a:lnTo>
                  <a:pt x="336" y="328"/>
                </a:lnTo>
                <a:lnTo>
                  <a:pt x="344" y="344"/>
                </a:lnTo>
                <a:lnTo>
                  <a:pt x="352" y="344"/>
                </a:lnTo>
                <a:lnTo>
                  <a:pt x="360" y="352"/>
                </a:lnTo>
                <a:lnTo>
                  <a:pt x="360" y="368"/>
                </a:lnTo>
                <a:lnTo>
                  <a:pt x="368" y="376"/>
                </a:lnTo>
                <a:lnTo>
                  <a:pt x="376" y="376"/>
                </a:lnTo>
                <a:lnTo>
                  <a:pt x="392" y="384"/>
                </a:lnTo>
                <a:lnTo>
                  <a:pt x="464" y="408"/>
                </a:lnTo>
                <a:lnTo>
                  <a:pt x="464" y="432"/>
                </a:lnTo>
                <a:lnTo>
                  <a:pt x="472" y="424"/>
                </a:lnTo>
                <a:lnTo>
                  <a:pt x="480" y="400"/>
                </a:lnTo>
                <a:lnTo>
                  <a:pt x="472" y="392"/>
                </a:lnTo>
                <a:lnTo>
                  <a:pt x="488" y="376"/>
                </a:lnTo>
                <a:lnTo>
                  <a:pt x="480" y="368"/>
                </a:lnTo>
                <a:lnTo>
                  <a:pt x="464" y="296"/>
                </a:lnTo>
                <a:lnTo>
                  <a:pt x="464" y="224"/>
                </a:lnTo>
                <a:lnTo>
                  <a:pt x="456" y="200"/>
                </a:lnTo>
                <a:lnTo>
                  <a:pt x="448" y="152"/>
                </a:lnTo>
                <a:lnTo>
                  <a:pt x="448" y="136"/>
                </a:lnTo>
                <a:lnTo>
                  <a:pt x="440" y="136"/>
                </a:lnTo>
                <a:lnTo>
                  <a:pt x="440" y="144"/>
                </a:lnTo>
                <a:lnTo>
                  <a:pt x="432" y="136"/>
                </a:lnTo>
                <a:lnTo>
                  <a:pt x="424" y="96"/>
                </a:lnTo>
                <a:lnTo>
                  <a:pt x="424" y="72"/>
                </a:lnTo>
                <a:lnTo>
                  <a:pt x="416" y="56"/>
                </a:lnTo>
                <a:lnTo>
                  <a:pt x="408" y="0"/>
                </a:lnTo>
                <a:lnTo>
                  <a:pt x="320" y="16"/>
                </a:lnTo>
                <a:lnTo>
                  <a:pt x="296" y="24"/>
                </a:lnTo>
                <a:lnTo>
                  <a:pt x="264" y="72"/>
                </a:lnTo>
                <a:lnTo>
                  <a:pt x="248" y="96"/>
                </a:lnTo>
                <a:lnTo>
                  <a:pt x="240" y="112"/>
                </a:lnTo>
                <a:lnTo>
                  <a:pt x="216" y="136"/>
                </a:lnTo>
                <a:lnTo>
                  <a:pt x="224" y="136"/>
                </a:lnTo>
                <a:lnTo>
                  <a:pt x="232" y="144"/>
                </a:lnTo>
                <a:lnTo>
                  <a:pt x="232" y="160"/>
                </a:lnTo>
                <a:lnTo>
                  <a:pt x="224" y="160"/>
                </a:lnTo>
                <a:lnTo>
                  <a:pt x="232" y="168"/>
                </a:lnTo>
                <a:lnTo>
                  <a:pt x="232" y="184"/>
                </a:lnTo>
                <a:lnTo>
                  <a:pt x="232" y="192"/>
                </a:lnTo>
                <a:lnTo>
                  <a:pt x="224" y="192"/>
                </a:lnTo>
                <a:lnTo>
                  <a:pt x="208" y="208"/>
                </a:lnTo>
                <a:lnTo>
                  <a:pt x="200" y="224"/>
                </a:lnTo>
                <a:lnTo>
                  <a:pt x="184" y="232"/>
                </a:lnTo>
                <a:lnTo>
                  <a:pt x="176" y="232"/>
                </a:lnTo>
                <a:lnTo>
                  <a:pt x="168" y="232"/>
                </a:lnTo>
                <a:lnTo>
                  <a:pt x="160" y="232"/>
                </a:lnTo>
                <a:lnTo>
                  <a:pt x="152" y="240"/>
                </a:lnTo>
                <a:lnTo>
                  <a:pt x="136" y="240"/>
                </a:lnTo>
                <a:lnTo>
                  <a:pt x="128" y="232"/>
                </a:lnTo>
                <a:lnTo>
                  <a:pt x="80" y="232"/>
                </a:lnTo>
                <a:lnTo>
                  <a:pt x="48" y="256"/>
                </a:lnTo>
                <a:lnTo>
                  <a:pt x="40" y="264"/>
                </a:lnTo>
                <a:lnTo>
                  <a:pt x="40" y="272"/>
                </a:lnTo>
                <a:lnTo>
                  <a:pt x="48" y="280"/>
                </a:lnTo>
                <a:lnTo>
                  <a:pt x="56" y="288"/>
                </a:lnTo>
                <a:lnTo>
                  <a:pt x="56" y="296"/>
                </a:lnTo>
                <a:lnTo>
                  <a:pt x="56" y="304"/>
                </a:lnTo>
                <a:lnTo>
                  <a:pt x="56" y="312"/>
                </a:lnTo>
                <a:lnTo>
                  <a:pt x="48" y="320"/>
                </a:lnTo>
                <a:lnTo>
                  <a:pt x="40" y="328"/>
                </a:lnTo>
                <a:lnTo>
                  <a:pt x="32" y="344"/>
                </a:lnTo>
                <a:lnTo>
                  <a:pt x="24" y="352"/>
                </a:lnTo>
                <a:lnTo>
                  <a:pt x="8" y="368"/>
                </a:lnTo>
                <a:lnTo>
                  <a:pt x="0" y="368"/>
                </a:lnTo>
                <a:lnTo>
                  <a:pt x="8" y="392"/>
                </a:lnTo>
                <a:lnTo>
                  <a:pt x="112" y="37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08" name="Freeform 1088">
            <a:extLst>
              <a:ext uri="{FF2B5EF4-FFF2-40B4-BE49-F238E27FC236}">
                <a16:creationId xmlns:a16="http://schemas.microsoft.com/office/drawing/2014/main" id="{7C6679EA-9C6F-46EA-9237-8A46E294544A}"/>
              </a:ext>
            </a:extLst>
          </p:cNvPr>
          <p:cNvSpPr>
            <a:spLocks/>
          </p:cNvSpPr>
          <p:nvPr/>
        </p:nvSpPr>
        <p:spPr bwMode="auto">
          <a:xfrm>
            <a:off x="5772150" y="2654300"/>
            <a:ext cx="381000" cy="685800"/>
          </a:xfrm>
          <a:custGeom>
            <a:avLst/>
            <a:gdLst>
              <a:gd name="T0" fmla="*/ 0 w 240"/>
              <a:gd name="T1" fmla="*/ 2147483646 h 432"/>
              <a:gd name="T2" fmla="*/ 0 w 240"/>
              <a:gd name="T3" fmla="*/ 2147483646 h 432"/>
              <a:gd name="T4" fmla="*/ 2147483646 w 240"/>
              <a:gd name="T5" fmla="*/ 2147483646 h 432"/>
              <a:gd name="T6" fmla="*/ 2147483646 w 240"/>
              <a:gd name="T7" fmla="*/ 2147483646 h 432"/>
              <a:gd name="T8" fmla="*/ 2147483646 w 240"/>
              <a:gd name="T9" fmla="*/ 2147483646 h 432"/>
              <a:gd name="T10" fmla="*/ 2147483646 w 240"/>
              <a:gd name="T11" fmla="*/ 2147483646 h 432"/>
              <a:gd name="T12" fmla="*/ 2147483646 w 240"/>
              <a:gd name="T13" fmla="*/ 2147483646 h 432"/>
              <a:gd name="T14" fmla="*/ 2147483646 w 240"/>
              <a:gd name="T15" fmla="*/ 2147483646 h 432"/>
              <a:gd name="T16" fmla="*/ 2147483646 w 240"/>
              <a:gd name="T17" fmla="*/ 2147483646 h 432"/>
              <a:gd name="T18" fmla="*/ 2147483646 w 240"/>
              <a:gd name="T19" fmla="*/ 2147483646 h 432"/>
              <a:gd name="T20" fmla="*/ 2147483646 w 240"/>
              <a:gd name="T21" fmla="*/ 2147483646 h 432"/>
              <a:gd name="T22" fmla="*/ 2147483646 w 240"/>
              <a:gd name="T23" fmla="*/ 2147483646 h 432"/>
              <a:gd name="T24" fmla="*/ 2147483646 w 240"/>
              <a:gd name="T25" fmla="*/ 2147483646 h 432"/>
              <a:gd name="T26" fmla="*/ 2147483646 w 240"/>
              <a:gd name="T27" fmla="*/ 0 h 432"/>
              <a:gd name="T28" fmla="*/ 2147483646 w 240"/>
              <a:gd name="T29" fmla="*/ 2147483646 h 432"/>
              <a:gd name="T30" fmla="*/ 2147483646 w 240"/>
              <a:gd name="T31" fmla="*/ 2147483646 h 432"/>
              <a:gd name="T32" fmla="*/ 2147483646 w 240"/>
              <a:gd name="T33" fmla="*/ 2147483646 h 432"/>
              <a:gd name="T34" fmla="*/ 2147483646 w 240"/>
              <a:gd name="T35" fmla="*/ 2147483646 h 432"/>
              <a:gd name="T36" fmla="*/ 2147483646 w 240"/>
              <a:gd name="T37" fmla="*/ 2147483646 h 432"/>
              <a:gd name="T38" fmla="*/ 2147483646 w 240"/>
              <a:gd name="T39" fmla="*/ 2147483646 h 432"/>
              <a:gd name="T40" fmla="*/ 2147483646 w 240"/>
              <a:gd name="T41" fmla="*/ 2147483646 h 432"/>
              <a:gd name="T42" fmla="*/ 2147483646 w 240"/>
              <a:gd name="T43" fmla="*/ 2147483646 h 432"/>
              <a:gd name="T44" fmla="*/ 2147483646 w 240"/>
              <a:gd name="T45" fmla="*/ 2147483646 h 432"/>
              <a:gd name="T46" fmla="*/ 2147483646 w 240"/>
              <a:gd name="T47" fmla="*/ 2147483646 h 432"/>
              <a:gd name="T48" fmla="*/ 2147483646 w 240"/>
              <a:gd name="T49" fmla="*/ 2147483646 h 432"/>
              <a:gd name="T50" fmla="*/ 2147483646 w 240"/>
              <a:gd name="T51" fmla="*/ 2147483646 h 432"/>
              <a:gd name="T52" fmla="*/ 2147483646 w 240"/>
              <a:gd name="T53" fmla="*/ 2147483646 h 432"/>
              <a:gd name="T54" fmla="*/ 2147483646 w 240"/>
              <a:gd name="T55" fmla="*/ 2147483646 h 432"/>
              <a:gd name="T56" fmla="*/ 2147483646 w 240"/>
              <a:gd name="T57" fmla="*/ 2147483646 h 432"/>
              <a:gd name="T58" fmla="*/ 2147483646 w 240"/>
              <a:gd name="T59" fmla="*/ 2147483646 h 432"/>
              <a:gd name="T60" fmla="*/ 2147483646 w 240"/>
              <a:gd name="T61" fmla="*/ 2147483646 h 432"/>
              <a:gd name="T62" fmla="*/ 2147483646 w 240"/>
              <a:gd name="T63" fmla="*/ 2147483646 h 432"/>
              <a:gd name="T64" fmla="*/ 2147483646 w 240"/>
              <a:gd name="T65" fmla="*/ 2147483646 h 432"/>
              <a:gd name="T66" fmla="*/ 2147483646 w 240"/>
              <a:gd name="T67" fmla="*/ 2147483646 h 432"/>
              <a:gd name="T68" fmla="*/ 2147483646 w 240"/>
              <a:gd name="T69" fmla="*/ 2147483646 h 432"/>
              <a:gd name="T70" fmla="*/ 2147483646 w 240"/>
              <a:gd name="T71" fmla="*/ 2147483646 h 432"/>
              <a:gd name="T72" fmla="*/ 2147483646 w 240"/>
              <a:gd name="T73" fmla="*/ 2147483646 h 432"/>
              <a:gd name="T74" fmla="*/ 2147483646 w 240"/>
              <a:gd name="T75" fmla="*/ 2147483646 h 432"/>
              <a:gd name="T76" fmla="*/ 2147483646 w 240"/>
              <a:gd name="T77" fmla="*/ 2147483646 h 432"/>
              <a:gd name="T78" fmla="*/ 2147483646 w 240"/>
              <a:gd name="T79" fmla="*/ 2147483646 h 432"/>
              <a:gd name="T80" fmla="*/ 2147483646 w 240"/>
              <a:gd name="T81" fmla="*/ 2147483646 h 43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40" h="432">
                <a:moveTo>
                  <a:pt x="0" y="424"/>
                </a:moveTo>
                <a:lnTo>
                  <a:pt x="0" y="424"/>
                </a:lnTo>
                <a:lnTo>
                  <a:pt x="0" y="416"/>
                </a:lnTo>
                <a:lnTo>
                  <a:pt x="0" y="408"/>
                </a:lnTo>
                <a:lnTo>
                  <a:pt x="8" y="408"/>
                </a:lnTo>
                <a:lnTo>
                  <a:pt x="8" y="400"/>
                </a:lnTo>
                <a:lnTo>
                  <a:pt x="8" y="384"/>
                </a:lnTo>
                <a:lnTo>
                  <a:pt x="16" y="376"/>
                </a:lnTo>
                <a:lnTo>
                  <a:pt x="24" y="352"/>
                </a:lnTo>
                <a:lnTo>
                  <a:pt x="32" y="344"/>
                </a:lnTo>
                <a:lnTo>
                  <a:pt x="32" y="336"/>
                </a:lnTo>
                <a:lnTo>
                  <a:pt x="32" y="328"/>
                </a:lnTo>
                <a:lnTo>
                  <a:pt x="32" y="312"/>
                </a:lnTo>
                <a:lnTo>
                  <a:pt x="32" y="296"/>
                </a:lnTo>
                <a:lnTo>
                  <a:pt x="24" y="296"/>
                </a:lnTo>
                <a:lnTo>
                  <a:pt x="24" y="288"/>
                </a:lnTo>
                <a:lnTo>
                  <a:pt x="24" y="272"/>
                </a:lnTo>
                <a:lnTo>
                  <a:pt x="24" y="264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24" y="32"/>
                </a:lnTo>
                <a:lnTo>
                  <a:pt x="40" y="32"/>
                </a:lnTo>
                <a:lnTo>
                  <a:pt x="56" y="16"/>
                </a:lnTo>
                <a:lnTo>
                  <a:pt x="208" y="0"/>
                </a:lnTo>
                <a:lnTo>
                  <a:pt x="208" y="16"/>
                </a:lnTo>
                <a:lnTo>
                  <a:pt x="240" y="272"/>
                </a:lnTo>
                <a:lnTo>
                  <a:pt x="232" y="280"/>
                </a:lnTo>
                <a:lnTo>
                  <a:pt x="232" y="288"/>
                </a:lnTo>
                <a:lnTo>
                  <a:pt x="240" y="296"/>
                </a:lnTo>
                <a:lnTo>
                  <a:pt x="240" y="304"/>
                </a:lnTo>
                <a:lnTo>
                  <a:pt x="224" y="304"/>
                </a:lnTo>
                <a:lnTo>
                  <a:pt x="216" y="312"/>
                </a:lnTo>
                <a:lnTo>
                  <a:pt x="208" y="312"/>
                </a:lnTo>
                <a:lnTo>
                  <a:pt x="192" y="312"/>
                </a:lnTo>
                <a:lnTo>
                  <a:pt x="192" y="328"/>
                </a:lnTo>
                <a:lnTo>
                  <a:pt x="200" y="328"/>
                </a:lnTo>
                <a:lnTo>
                  <a:pt x="200" y="336"/>
                </a:lnTo>
                <a:lnTo>
                  <a:pt x="192" y="344"/>
                </a:lnTo>
                <a:lnTo>
                  <a:pt x="184" y="360"/>
                </a:lnTo>
                <a:lnTo>
                  <a:pt x="176" y="360"/>
                </a:lnTo>
                <a:lnTo>
                  <a:pt x="168" y="360"/>
                </a:lnTo>
                <a:lnTo>
                  <a:pt x="168" y="384"/>
                </a:lnTo>
                <a:lnTo>
                  <a:pt x="160" y="392"/>
                </a:lnTo>
                <a:lnTo>
                  <a:pt x="144" y="392"/>
                </a:lnTo>
                <a:lnTo>
                  <a:pt x="136" y="384"/>
                </a:lnTo>
                <a:lnTo>
                  <a:pt x="136" y="376"/>
                </a:lnTo>
                <a:lnTo>
                  <a:pt x="128" y="376"/>
                </a:lnTo>
                <a:lnTo>
                  <a:pt x="120" y="400"/>
                </a:lnTo>
                <a:lnTo>
                  <a:pt x="120" y="416"/>
                </a:lnTo>
                <a:lnTo>
                  <a:pt x="112" y="416"/>
                </a:lnTo>
                <a:lnTo>
                  <a:pt x="104" y="408"/>
                </a:lnTo>
                <a:lnTo>
                  <a:pt x="104" y="400"/>
                </a:lnTo>
                <a:lnTo>
                  <a:pt x="96" y="400"/>
                </a:lnTo>
                <a:lnTo>
                  <a:pt x="80" y="416"/>
                </a:lnTo>
                <a:lnTo>
                  <a:pt x="80" y="424"/>
                </a:lnTo>
                <a:lnTo>
                  <a:pt x="72" y="424"/>
                </a:lnTo>
                <a:lnTo>
                  <a:pt x="56" y="408"/>
                </a:lnTo>
                <a:lnTo>
                  <a:pt x="48" y="408"/>
                </a:lnTo>
                <a:lnTo>
                  <a:pt x="40" y="416"/>
                </a:lnTo>
                <a:lnTo>
                  <a:pt x="40" y="408"/>
                </a:lnTo>
                <a:lnTo>
                  <a:pt x="40" y="416"/>
                </a:lnTo>
                <a:lnTo>
                  <a:pt x="40" y="424"/>
                </a:lnTo>
                <a:lnTo>
                  <a:pt x="32" y="424"/>
                </a:lnTo>
                <a:lnTo>
                  <a:pt x="24" y="416"/>
                </a:lnTo>
                <a:lnTo>
                  <a:pt x="16" y="416"/>
                </a:lnTo>
                <a:lnTo>
                  <a:pt x="8" y="416"/>
                </a:lnTo>
                <a:lnTo>
                  <a:pt x="8" y="424"/>
                </a:lnTo>
                <a:lnTo>
                  <a:pt x="8" y="432"/>
                </a:lnTo>
                <a:lnTo>
                  <a:pt x="0" y="42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3" name="Freeform 1089">
            <a:extLst>
              <a:ext uri="{FF2B5EF4-FFF2-40B4-BE49-F238E27FC236}">
                <a16:creationId xmlns:a16="http://schemas.microsoft.com/office/drawing/2014/main" id="{8DEB50ED-DA57-44EB-9DA5-6494F1636544}"/>
              </a:ext>
            </a:extLst>
          </p:cNvPr>
          <p:cNvSpPr>
            <a:spLocks/>
          </p:cNvSpPr>
          <p:nvPr/>
        </p:nvSpPr>
        <p:spPr bwMode="auto">
          <a:xfrm>
            <a:off x="6597650" y="2425700"/>
            <a:ext cx="736600" cy="482600"/>
          </a:xfrm>
          <a:custGeom>
            <a:avLst/>
            <a:gdLst>
              <a:gd name="T0" fmla="*/ 2147483646 w 464"/>
              <a:gd name="T1" fmla="*/ 2147483646 h 304"/>
              <a:gd name="T2" fmla="*/ 2147483646 w 464"/>
              <a:gd name="T3" fmla="*/ 2147483646 h 304"/>
              <a:gd name="T4" fmla="*/ 2147483646 w 464"/>
              <a:gd name="T5" fmla="*/ 2147483646 h 304"/>
              <a:gd name="T6" fmla="*/ 2147483646 w 464"/>
              <a:gd name="T7" fmla="*/ 2147483646 h 304"/>
              <a:gd name="T8" fmla="*/ 2147483646 w 464"/>
              <a:gd name="T9" fmla="*/ 2147483646 h 304"/>
              <a:gd name="T10" fmla="*/ 2147483646 w 464"/>
              <a:gd name="T11" fmla="*/ 2147483646 h 304"/>
              <a:gd name="T12" fmla="*/ 2147483646 w 464"/>
              <a:gd name="T13" fmla="*/ 2147483646 h 304"/>
              <a:gd name="T14" fmla="*/ 2147483646 w 464"/>
              <a:gd name="T15" fmla="*/ 2147483646 h 304"/>
              <a:gd name="T16" fmla="*/ 2147483646 w 464"/>
              <a:gd name="T17" fmla="*/ 2147483646 h 304"/>
              <a:gd name="T18" fmla="*/ 2147483646 w 464"/>
              <a:gd name="T19" fmla="*/ 2147483646 h 304"/>
              <a:gd name="T20" fmla="*/ 2147483646 w 464"/>
              <a:gd name="T21" fmla="*/ 2147483646 h 304"/>
              <a:gd name="T22" fmla="*/ 2147483646 w 464"/>
              <a:gd name="T23" fmla="*/ 2147483646 h 304"/>
              <a:gd name="T24" fmla="*/ 2147483646 w 464"/>
              <a:gd name="T25" fmla="*/ 2147483646 h 304"/>
              <a:gd name="T26" fmla="*/ 2147483646 w 464"/>
              <a:gd name="T27" fmla="*/ 2147483646 h 304"/>
              <a:gd name="T28" fmla="*/ 2147483646 w 464"/>
              <a:gd name="T29" fmla="*/ 2147483646 h 304"/>
              <a:gd name="T30" fmla="*/ 2147483646 w 464"/>
              <a:gd name="T31" fmla="*/ 2147483646 h 304"/>
              <a:gd name="T32" fmla="*/ 2147483646 w 464"/>
              <a:gd name="T33" fmla="*/ 2147483646 h 304"/>
              <a:gd name="T34" fmla="*/ 2147483646 w 464"/>
              <a:gd name="T35" fmla="*/ 2147483646 h 304"/>
              <a:gd name="T36" fmla="*/ 2147483646 w 464"/>
              <a:gd name="T37" fmla="*/ 2147483646 h 304"/>
              <a:gd name="T38" fmla="*/ 2147483646 w 464"/>
              <a:gd name="T39" fmla="*/ 2147483646 h 304"/>
              <a:gd name="T40" fmla="*/ 2147483646 w 464"/>
              <a:gd name="T41" fmla="*/ 2147483646 h 304"/>
              <a:gd name="T42" fmla="*/ 2147483646 w 464"/>
              <a:gd name="T43" fmla="*/ 2147483646 h 304"/>
              <a:gd name="T44" fmla="*/ 2147483646 w 464"/>
              <a:gd name="T45" fmla="*/ 2147483646 h 304"/>
              <a:gd name="T46" fmla="*/ 2147483646 w 464"/>
              <a:gd name="T47" fmla="*/ 2147483646 h 304"/>
              <a:gd name="T48" fmla="*/ 2147483646 w 464"/>
              <a:gd name="T49" fmla="*/ 2147483646 h 304"/>
              <a:gd name="T50" fmla="*/ 2147483646 w 464"/>
              <a:gd name="T51" fmla="*/ 2147483646 h 304"/>
              <a:gd name="T52" fmla="*/ 2147483646 w 464"/>
              <a:gd name="T53" fmla="*/ 2147483646 h 304"/>
              <a:gd name="T54" fmla="*/ 2147483646 w 464"/>
              <a:gd name="T55" fmla="*/ 2147483646 h 304"/>
              <a:gd name="T56" fmla="*/ 2147483646 w 464"/>
              <a:gd name="T57" fmla="*/ 2147483646 h 304"/>
              <a:gd name="T58" fmla="*/ 2147483646 w 464"/>
              <a:gd name="T59" fmla="*/ 2147483646 h 304"/>
              <a:gd name="T60" fmla="*/ 2147483646 w 464"/>
              <a:gd name="T61" fmla="*/ 2147483646 h 304"/>
              <a:gd name="T62" fmla="*/ 2147483646 w 464"/>
              <a:gd name="T63" fmla="*/ 2147483646 h 304"/>
              <a:gd name="T64" fmla="*/ 2147483646 w 464"/>
              <a:gd name="T65" fmla="*/ 2147483646 h 304"/>
              <a:gd name="T66" fmla="*/ 2147483646 w 464"/>
              <a:gd name="T67" fmla="*/ 2147483646 h 304"/>
              <a:gd name="T68" fmla="*/ 2147483646 w 464"/>
              <a:gd name="T69" fmla="*/ 0 h 304"/>
              <a:gd name="T70" fmla="*/ 2147483646 w 464"/>
              <a:gd name="T71" fmla="*/ 0 h 304"/>
              <a:gd name="T72" fmla="*/ 2147483646 w 464"/>
              <a:gd name="T73" fmla="*/ 2147483646 h 304"/>
              <a:gd name="T74" fmla="*/ 2147483646 w 464"/>
              <a:gd name="T75" fmla="*/ 2147483646 h 304"/>
              <a:gd name="T76" fmla="*/ 2147483646 w 464"/>
              <a:gd name="T77" fmla="*/ 2147483646 h 304"/>
              <a:gd name="T78" fmla="*/ 2147483646 w 464"/>
              <a:gd name="T79" fmla="*/ 2147483646 h 304"/>
              <a:gd name="T80" fmla="*/ 2147483646 w 464"/>
              <a:gd name="T81" fmla="*/ 2147483646 h 304"/>
              <a:gd name="T82" fmla="*/ 2147483646 w 464"/>
              <a:gd name="T83" fmla="*/ 2147483646 h 304"/>
              <a:gd name="T84" fmla="*/ 2147483646 w 464"/>
              <a:gd name="T85" fmla="*/ 2147483646 h 304"/>
              <a:gd name="T86" fmla="*/ 2147483646 w 464"/>
              <a:gd name="T87" fmla="*/ 2147483646 h 304"/>
              <a:gd name="T88" fmla="*/ 2147483646 w 464"/>
              <a:gd name="T89" fmla="*/ 2147483646 h 304"/>
              <a:gd name="T90" fmla="*/ 0 w 464"/>
              <a:gd name="T91" fmla="*/ 2147483646 h 304"/>
              <a:gd name="T92" fmla="*/ 0 w 464"/>
              <a:gd name="T93" fmla="*/ 2147483646 h 304"/>
              <a:gd name="T94" fmla="*/ 2147483646 w 464"/>
              <a:gd name="T95" fmla="*/ 2147483646 h 304"/>
              <a:gd name="T96" fmla="*/ 2147483646 w 464"/>
              <a:gd name="T97" fmla="*/ 2147483646 h 304"/>
              <a:gd name="T98" fmla="*/ 2147483646 w 464"/>
              <a:gd name="T99" fmla="*/ 2147483646 h 304"/>
              <a:gd name="T100" fmla="*/ 2147483646 w 464"/>
              <a:gd name="T101" fmla="*/ 2147483646 h 30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64" h="304">
                <a:moveTo>
                  <a:pt x="120" y="288"/>
                </a:moveTo>
                <a:lnTo>
                  <a:pt x="400" y="240"/>
                </a:lnTo>
                <a:lnTo>
                  <a:pt x="400" y="216"/>
                </a:lnTo>
                <a:lnTo>
                  <a:pt x="416" y="216"/>
                </a:lnTo>
                <a:lnTo>
                  <a:pt x="424" y="224"/>
                </a:lnTo>
                <a:lnTo>
                  <a:pt x="440" y="208"/>
                </a:lnTo>
                <a:lnTo>
                  <a:pt x="440" y="200"/>
                </a:lnTo>
                <a:lnTo>
                  <a:pt x="456" y="184"/>
                </a:lnTo>
                <a:lnTo>
                  <a:pt x="464" y="176"/>
                </a:lnTo>
                <a:lnTo>
                  <a:pt x="464" y="168"/>
                </a:lnTo>
                <a:lnTo>
                  <a:pt x="432" y="144"/>
                </a:lnTo>
                <a:lnTo>
                  <a:pt x="416" y="136"/>
                </a:lnTo>
                <a:lnTo>
                  <a:pt x="416" y="120"/>
                </a:lnTo>
                <a:lnTo>
                  <a:pt x="424" y="120"/>
                </a:lnTo>
                <a:lnTo>
                  <a:pt x="424" y="112"/>
                </a:lnTo>
                <a:lnTo>
                  <a:pt x="416" y="96"/>
                </a:lnTo>
                <a:lnTo>
                  <a:pt x="432" y="80"/>
                </a:lnTo>
                <a:lnTo>
                  <a:pt x="432" y="64"/>
                </a:lnTo>
                <a:lnTo>
                  <a:pt x="440" y="56"/>
                </a:lnTo>
                <a:lnTo>
                  <a:pt x="424" y="48"/>
                </a:lnTo>
                <a:lnTo>
                  <a:pt x="416" y="48"/>
                </a:lnTo>
                <a:lnTo>
                  <a:pt x="408" y="40"/>
                </a:lnTo>
                <a:lnTo>
                  <a:pt x="408" y="24"/>
                </a:lnTo>
                <a:lnTo>
                  <a:pt x="400" y="16"/>
                </a:lnTo>
                <a:lnTo>
                  <a:pt x="392" y="16"/>
                </a:lnTo>
                <a:lnTo>
                  <a:pt x="384" y="0"/>
                </a:lnTo>
                <a:lnTo>
                  <a:pt x="376" y="0"/>
                </a:lnTo>
                <a:lnTo>
                  <a:pt x="328" y="8"/>
                </a:lnTo>
                <a:lnTo>
                  <a:pt x="216" y="32"/>
                </a:lnTo>
                <a:lnTo>
                  <a:pt x="96" y="56"/>
                </a:lnTo>
                <a:lnTo>
                  <a:pt x="56" y="64"/>
                </a:lnTo>
                <a:lnTo>
                  <a:pt x="48" y="40"/>
                </a:lnTo>
                <a:lnTo>
                  <a:pt x="40" y="48"/>
                </a:lnTo>
                <a:lnTo>
                  <a:pt x="16" y="72"/>
                </a:lnTo>
                <a:lnTo>
                  <a:pt x="0" y="80"/>
                </a:lnTo>
                <a:lnTo>
                  <a:pt x="24" y="216"/>
                </a:lnTo>
                <a:lnTo>
                  <a:pt x="40" y="304"/>
                </a:lnTo>
                <a:lnTo>
                  <a:pt x="120" y="288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110" name="Freeform 1090">
            <a:extLst>
              <a:ext uri="{FF2B5EF4-FFF2-40B4-BE49-F238E27FC236}">
                <a16:creationId xmlns:a16="http://schemas.microsoft.com/office/drawing/2014/main" id="{5833693F-4F3C-4A0A-BBCC-7035A26E2109}"/>
              </a:ext>
            </a:extLst>
          </p:cNvPr>
          <p:cNvSpPr>
            <a:spLocks/>
          </p:cNvSpPr>
          <p:nvPr/>
        </p:nvSpPr>
        <p:spPr bwMode="auto">
          <a:xfrm>
            <a:off x="7321550" y="1854200"/>
            <a:ext cx="203200" cy="406400"/>
          </a:xfrm>
          <a:custGeom>
            <a:avLst/>
            <a:gdLst>
              <a:gd name="T0" fmla="*/ 2147483646 w 128"/>
              <a:gd name="T1" fmla="*/ 2147483646 h 256"/>
              <a:gd name="T2" fmla="*/ 2147483646 w 128"/>
              <a:gd name="T3" fmla="*/ 2147483646 h 256"/>
              <a:gd name="T4" fmla="*/ 2147483646 w 128"/>
              <a:gd name="T5" fmla="*/ 2147483646 h 256"/>
              <a:gd name="T6" fmla="*/ 2147483646 w 128"/>
              <a:gd name="T7" fmla="*/ 2147483646 h 256"/>
              <a:gd name="T8" fmla="*/ 2147483646 w 128"/>
              <a:gd name="T9" fmla="*/ 2147483646 h 256"/>
              <a:gd name="T10" fmla="*/ 2147483646 w 128"/>
              <a:gd name="T11" fmla="*/ 2147483646 h 256"/>
              <a:gd name="T12" fmla="*/ 2147483646 w 128"/>
              <a:gd name="T13" fmla="*/ 2147483646 h 256"/>
              <a:gd name="T14" fmla="*/ 2147483646 w 128"/>
              <a:gd name="T15" fmla="*/ 2147483646 h 256"/>
              <a:gd name="T16" fmla="*/ 2147483646 w 128"/>
              <a:gd name="T17" fmla="*/ 2147483646 h 256"/>
              <a:gd name="T18" fmla="*/ 2147483646 w 128"/>
              <a:gd name="T19" fmla="*/ 2147483646 h 256"/>
              <a:gd name="T20" fmla="*/ 2147483646 w 128"/>
              <a:gd name="T21" fmla="*/ 2147483646 h 256"/>
              <a:gd name="T22" fmla="*/ 2147483646 w 128"/>
              <a:gd name="T23" fmla="*/ 2147483646 h 256"/>
              <a:gd name="T24" fmla="*/ 0 w 128"/>
              <a:gd name="T25" fmla="*/ 2147483646 h 256"/>
              <a:gd name="T26" fmla="*/ 0 w 128"/>
              <a:gd name="T27" fmla="*/ 2147483646 h 256"/>
              <a:gd name="T28" fmla="*/ 2147483646 w 128"/>
              <a:gd name="T29" fmla="*/ 0 h 256"/>
              <a:gd name="T30" fmla="*/ 2147483646 w 128"/>
              <a:gd name="T31" fmla="*/ 0 h 256"/>
              <a:gd name="T32" fmla="*/ 2147483646 w 128"/>
              <a:gd name="T33" fmla="*/ 2147483646 h 256"/>
              <a:gd name="T34" fmla="*/ 2147483646 w 128"/>
              <a:gd name="T35" fmla="*/ 2147483646 h 256"/>
              <a:gd name="T36" fmla="*/ 2147483646 w 128"/>
              <a:gd name="T37" fmla="*/ 2147483646 h 256"/>
              <a:gd name="T38" fmla="*/ 2147483646 w 128"/>
              <a:gd name="T39" fmla="*/ 2147483646 h 256"/>
              <a:gd name="T40" fmla="*/ 2147483646 w 128"/>
              <a:gd name="T41" fmla="*/ 2147483646 h 256"/>
              <a:gd name="T42" fmla="*/ 2147483646 w 128"/>
              <a:gd name="T43" fmla="*/ 2147483646 h 256"/>
              <a:gd name="T44" fmla="*/ 2147483646 w 128"/>
              <a:gd name="T45" fmla="*/ 2147483646 h 256"/>
              <a:gd name="T46" fmla="*/ 2147483646 w 128"/>
              <a:gd name="T47" fmla="*/ 2147483646 h 256"/>
              <a:gd name="T48" fmla="*/ 2147483646 w 128"/>
              <a:gd name="T49" fmla="*/ 2147483646 h 256"/>
              <a:gd name="T50" fmla="*/ 2147483646 w 128"/>
              <a:gd name="T51" fmla="*/ 2147483646 h 256"/>
              <a:gd name="T52" fmla="*/ 2147483646 w 128"/>
              <a:gd name="T53" fmla="*/ 2147483646 h 256"/>
              <a:gd name="T54" fmla="*/ 2147483646 w 128"/>
              <a:gd name="T55" fmla="*/ 2147483646 h 256"/>
              <a:gd name="T56" fmla="*/ 2147483646 w 128"/>
              <a:gd name="T57" fmla="*/ 2147483646 h 256"/>
              <a:gd name="T58" fmla="*/ 2147483646 w 128"/>
              <a:gd name="T59" fmla="*/ 2147483646 h 256"/>
              <a:gd name="T60" fmla="*/ 2147483646 w 128"/>
              <a:gd name="T61" fmla="*/ 2147483646 h 256"/>
              <a:gd name="T62" fmla="*/ 2147483646 w 128"/>
              <a:gd name="T63" fmla="*/ 2147483646 h 256"/>
              <a:gd name="T64" fmla="*/ 2147483646 w 128"/>
              <a:gd name="T65" fmla="*/ 2147483646 h 256"/>
              <a:gd name="T66" fmla="*/ 2147483646 w 128"/>
              <a:gd name="T67" fmla="*/ 2147483646 h 256"/>
              <a:gd name="T68" fmla="*/ 2147483646 w 128"/>
              <a:gd name="T69" fmla="*/ 2147483646 h 256"/>
              <a:gd name="T70" fmla="*/ 2147483646 w 128"/>
              <a:gd name="T71" fmla="*/ 2147483646 h 256"/>
              <a:gd name="T72" fmla="*/ 2147483646 w 128"/>
              <a:gd name="T73" fmla="*/ 2147483646 h 256"/>
              <a:gd name="T74" fmla="*/ 2147483646 w 128"/>
              <a:gd name="T75" fmla="*/ 2147483646 h 256"/>
              <a:gd name="T76" fmla="*/ 2147483646 w 128"/>
              <a:gd name="T77" fmla="*/ 2147483646 h 256"/>
              <a:gd name="T78" fmla="*/ 2147483646 w 128"/>
              <a:gd name="T79" fmla="*/ 2147483646 h 256"/>
              <a:gd name="T80" fmla="*/ 2147483646 w 128"/>
              <a:gd name="T81" fmla="*/ 2147483646 h 256"/>
              <a:gd name="T82" fmla="*/ 2147483646 w 128"/>
              <a:gd name="T83" fmla="*/ 2147483646 h 256"/>
              <a:gd name="T84" fmla="*/ 2147483646 w 128"/>
              <a:gd name="T85" fmla="*/ 2147483646 h 256"/>
              <a:gd name="T86" fmla="*/ 2147483646 w 128"/>
              <a:gd name="T87" fmla="*/ 2147483646 h 256"/>
              <a:gd name="T88" fmla="*/ 2147483646 w 128"/>
              <a:gd name="T89" fmla="*/ 2147483646 h 256"/>
              <a:gd name="T90" fmla="*/ 2147483646 w 128"/>
              <a:gd name="T91" fmla="*/ 2147483646 h 256"/>
              <a:gd name="T92" fmla="*/ 2147483646 w 128"/>
              <a:gd name="T93" fmla="*/ 2147483646 h 256"/>
              <a:gd name="T94" fmla="*/ 2147483646 w 128"/>
              <a:gd name="T95" fmla="*/ 2147483646 h 256"/>
              <a:gd name="T96" fmla="*/ 2147483646 w 128"/>
              <a:gd name="T97" fmla="*/ 2147483646 h 25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28" h="256">
                <a:moveTo>
                  <a:pt x="48" y="232"/>
                </a:moveTo>
                <a:lnTo>
                  <a:pt x="40" y="184"/>
                </a:lnTo>
                <a:lnTo>
                  <a:pt x="40" y="168"/>
                </a:lnTo>
                <a:lnTo>
                  <a:pt x="32" y="168"/>
                </a:lnTo>
                <a:lnTo>
                  <a:pt x="32" y="176"/>
                </a:lnTo>
                <a:lnTo>
                  <a:pt x="24" y="168"/>
                </a:lnTo>
                <a:lnTo>
                  <a:pt x="16" y="128"/>
                </a:lnTo>
                <a:lnTo>
                  <a:pt x="16" y="104"/>
                </a:lnTo>
                <a:lnTo>
                  <a:pt x="8" y="88"/>
                </a:lnTo>
                <a:lnTo>
                  <a:pt x="0" y="32"/>
                </a:lnTo>
                <a:lnTo>
                  <a:pt x="128" y="0"/>
                </a:lnTo>
                <a:lnTo>
                  <a:pt x="128" y="8"/>
                </a:lnTo>
                <a:lnTo>
                  <a:pt x="128" y="16"/>
                </a:lnTo>
                <a:lnTo>
                  <a:pt x="120" y="24"/>
                </a:lnTo>
                <a:lnTo>
                  <a:pt x="128" y="32"/>
                </a:lnTo>
                <a:lnTo>
                  <a:pt x="128" y="56"/>
                </a:lnTo>
                <a:lnTo>
                  <a:pt x="128" y="64"/>
                </a:lnTo>
                <a:lnTo>
                  <a:pt x="112" y="72"/>
                </a:lnTo>
                <a:lnTo>
                  <a:pt x="104" y="80"/>
                </a:lnTo>
                <a:lnTo>
                  <a:pt x="112" y="88"/>
                </a:lnTo>
                <a:lnTo>
                  <a:pt x="112" y="104"/>
                </a:lnTo>
                <a:lnTo>
                  <a:pt x="112" y="128"/>
                </a:lnTo>
                <a:lnTo>
                  <a:pt x="104" y="136"/>
                </a:lnTo>
                <a:lnTo>
                  <a:pt x="104" y="144"/>
                </a:lnTo>
                <a:lnTo>
                  <a:pt x="104" y="152"/>
                </a:lnTo>
                <a:lnTo>
                  <a:pt x="96" y="160"/>
                </a:lnTo>
                <a:lnTo>
                  <a:pt x="96" y="176"/>
                </a:lnTo>
                <a:lnTo>
                  <a:pt x="104" y="184"/>
                </a:lnTo>
                <a:lnTo>
                  <a:pt x="104" y="192"/>
                </a:lnTo>
                <a:lnTo>
                  <a:pt x="112" y="208"/>
                </a:lnTo>
                <a:lnTo>
                  <a:pt x="112" y="216"/>
                </a:lnTo>
                <a:lnTo>
                  <a:pt x="104" y="224"/>
                </a:lnTo>
                <a:lnTo>
                  <a:pt x="104" y="240"/>
                </a:lnTo>
                <a:lnTo>
                  <a:pt x="112" y="240"/>
                </a:lnTo>
                <a:lnTo>
                  <a:pt x="56" y="256"/>
                </a:lnTo>
                <a:lnTo>
                  <a:pt x="48" y="232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091">
            <a:extLst>
              <a:ext uri="{FF2B5EF4-FFF2-40B4-BE49-F238E27FC236}">
                <a16:creationId xmlns:a16="http://schemas.microsoft.com/office/drawing/2014/main" id="{9EC3755C-4983-4BE3-ACB3-E4AE4EB1F79E}"/>
              </a:ext>
            </a:extLst>
          </p:cNvPr>
          <p:cNvSpPr>
            <a:spLocks/>
          </p:cNvSpPr>
          <p:nvPr/>
        </p:nvSpPr>
        <p:spPr bwMode="auto">
          <a:xfrm>
            <a:off x="5200650" y="1536700"/>
            <a:ext cx="876300" cy="406400"/>
          </a:xfrm>
          <a:custGeom>
            <a:avLst/>
            <a:gdLst>
              <a:gd name="T0" fmla="*/ 2147483646 w 552"/>
              <a:gd name="T1" fmla="*/ 2147483646 h 256"/>
              <a:gd name="T2" fmla="*/ 2147483646 w 552"/>
              <a:gd name="T3" fmla="*/ 2147483646 h 256"/>
              <a:gd name="T4" fmla="*/ 2147483646 w 552"/>
              <a:gd name="T5" fmla="*/ 2147483646 h 256"/>
              <a:gd name="T6" fmla="*/ 2147483646 w 552"/>
              <a:gd name="T7" fmla="*/ 2147483646 h 256"/>
              <a:gd name="T8" fmla="*/ 2147483646 w 552"/>
              <a:gd name="T9" fmla="*/ 2147483646 h 256"/>
              <a:gd name="T10" fmla="*/ 2147483646 w 552"/>
              <a:gd name="T11" fmla="*/ 2147483646 h 256"/>
              <a:gd name="T12" fmla="*/ 2147483646 w 552"/>
              <a:gd name="T13" fmla="*/ 2147483646 h 256"/>
              <a:gd name="T14" fmla="*/ 2147483646 w 552"/>
              <a:gd name="T15" fmla="*/ 2147483646 h 256"/>
              <a:gd name="T16" fmla="*/ 2147483646 w 552"/>
              <a:gd name="T17" fmla="*/ 2147483646 h 256"/>
              <a:gd name="T18" fmla="*/ 2147483646 w 552"/>
              <a:gd name="T19" fmla="*/ 2147483646 h 256"/>
              <a:gd name="T20" fmla="*/ 2147483646 w 552"/>
              <a:gd name="T21" fmla="*/ 2147483646 h 256"/>
              <a:gd name="T22" fmla="*/ 2147483646 w 552"/>
              <a:gd name="T23" fmla="*/ 2147483646 h 256"/>
              <a:gd name="T24" fmla="*/ 2147483646 w 552"/>
              <a:gd name="T25" fmla="*/ 2147483646 h 256"/>
              <a:gd name="T26" fmla="*/ 2147483646 w 552"/>
              <a:gd name="T27" fmla="*/ 2147483646 h 256"/>
              <a:gd name="T28" fmla="*/ 2147483646 w 552"/>
              <a:gd name="T29" fmla="*/ 2147483646 h 256"/>
              <a:gd name="T30" fmla="*/ 2147483646 w 552"/>
              <a:gd name="T31" fmla="*/ 2147483646 h 256"/>
              <a:gd name="T32" fmla="*/ 2147483646 w 552"/>
              <a:gd name="T33" fmla="*/ 2147483646 h 256"/>
              <a:gd name="T34" fmla="*/ 2147483646 w 552"/>
              <a:gd name="T35" fmla="*/ 2147483646 h 256"/>
              <a:gd name="T36" fmla="*/ 2147483646 w 552"/>
              <a:gd name="T37" fmla="*/ 2147483646 h 256"/>
              <a:gd name="T38" fmla="*/ 2147483646 w 552"/>
              <a:gd name="T39" fmla="*/ 2147483646 h 256"/>
              <a:gd name="T40" fmla="*/ 2147483646 w 552"/>
              <a:gd name="T41" fmla="*/ 2147483646 h 256"/>
              <a:gd name="T42" fmla="*/ 2147483646 w 552"/>
              <a:gd name="T43" fmla="*/ 2147483646 h 256"/>
              <a:gd name="T44" fmla="*/ 2147483646 w 552"/>
              <a:gd name="T45" fmla="*/ 2147483646 h 256"/>
              <a:gd name="T46" fmla="*/ 2147483646 w 552"/>
              <a:gd name="T47" fmla="*/ 2147483646 h 256"/>
              <a:gd name="T48" fmla="*/ 2147483646 w 552"/>
              <a:gd name="T49" fmla="*/ 2147483646 h 256"/>
              <a:gd name="T50" fmla="*/ 2147483646 w 552"/>
              <a:gd name="T51" fmla="*/ 2147483646 h 256"/>
              <a:gd name="T52" fmla="*/ 2147483646 w 552"/>
              <a:gd name="T53" fmla="*/ 2147483646 h 256"/>
              <a:gd name="T54" fmla="*/ 2147483646 w 552"/>
              <a:gd name="T55" fmla="*/ 2147483646 h 256"/>
              <a:gd name="T56" fmla="*/ 0 w 552"/>
              <a:gd name="T57" fmla="*/ 2147483646 h 256"/>
              <a:gd name="T58" fmla="*/ 2147483646 w 552"/>
              <a:gd name="T59" fmla="*/ 2147483646 h 256"/>
              <a:gd name="T60" fmla="*/ 2147483646 w 552"/>
              <a:gd name="T61" fmla="*/ 2147483646 h 256"/>
              <a:gd name="T62" fmla="*/ 2147483646 w 552"/>
              <a:gd name="T63" fmla="*/ 2147483646 h 256"/>
              <a:gd name="T64" fmla="*/ 2147483646 w 552"/>
              <a:gd name="T65" fmla="*/ 2147483646 h 256"/>
              <a:gd name="T66" fmla="*/ 2147483646 w 552"/>
              <a:gd name="T67" fmla="*/ 2147483646 h 256"/>
              <a:gd name="T68" fmla="*/ 2147483646 w 552"/>
              <a:gd name="T69" fmla="*/ 2147483646 h 256"/>
              <a:gd name="T70" fmla="*/ 2147483646 w 552"/>
              <a:gd name="T71" fmla="*/ 2147483646 h 256"/>
              <a:gd name="T72" fmla="*/ 2147483646 w 552"/>
              <a:gd name="T73" fmla="*/ 2147483646 h 256"/>
              <a:gd name="T74" fmla="*/ 2147483646 w 552"/>
              <a:gd name="T75" fmla="*/ 2147483646 h 256"/>
              <a:gd name="T76" fmla="*/ 2147483646 w 552"/>
              <a:gd name="T77" fmla="*/ 2147483646 h 256"/>
              <a:gd name="T78" fmla="*/ 2147483646 w 552"/>
              <a:gd name="T79" fmla="*/ 2147483646 h 256"/>
              <a:gd name="T80" fmla="*/ 2147483646 w 552"/>
              <a:gd name="T81" fmla="*/ 2147483646 h 256"/>
              <a:gd name="T82" fmla="*/ 2147483646 w 552"/>
              <a:gd name="T83" fmla="*/ 2147483646 h 256"/>
              <a:gd name="T84" fmla="*/ 2147483646 w 552"/>
              <a:gd name="T85" fmla="*/ 2147483646 h 256"/>
              <a:gd name="T86" fmla="*/ 2147483646 w 552"/>
              <a:gd name="T87" fmla="*/ 2147483646 h 256"/>
              <a:gd name="T88" fmla="*/ 2147483646 w 552"/>
              <a:gd name="T89" fmla="*/ 2147483646 h 256"/>
              <a:gd name="T90" fmla="*/ 2147483646 w 552"/>
              <a:gd name="T91" fmla="*/ 2147483646 h 256"/>
              <a:gd name="T92" fmla="*/ 2147483646 w 552"/>
              <a:gd name="T93" fmla="*/ 2147483646 h 256"/>
              <a:gd name="T94" fmla="*/ 2147483646 w 552"/>
              <a:gd name="T95" fmla="*/ 2147483646 h 256"/>
              <a:gd name="T96" fmla="*/ 2147483646 w 552"/>
              <a:gd name="T97" fmla="*/ 2147483646 h 25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52" h="256">
                <a:moveTo>
                  <a:pt x="536" y="232"/>
                </a:moveTo>
                <a:lnTo>
                  <a:pt x="528" y="232"/>
                </a:lnTo>
                <a:lnTo>
                  <a:pt x="520" y="232"/>
                </a:lnTo>
                <a:lnTo>
                  <a:pt x="512" y="232"/>
                </a:lnTo>
                <a:lnTo>
                  <a:pt x="496" y="232"/>
                </a:lnTo>
                <a:lnTo>
                  <a:pt x="496" y="224"/>
                </a:lnTo>
                <a:lnTo>
                  <a:pt x="496" y="208"/>
                </a:lnTo>
                <a:lnTo>
                  <a:pt x="496" y="200"/>
                </a:lnTo>
                <a:lnTo>
                  <a:pt x="480" y="208"/>
                </a:lnTo>
                <a:lnTo>
                  <a:pt x="464" y="216"/>
                </a:lnTo>
                <a:lnTo>
                  <a:pt x="432" y="216"/>
                </a:lnTo>
                <a:lnTo>
                  <a:pt x="416" y="216"/>
                </a:lnTo>
                <a:lnTo>
                  <a:pt x="384" y="248"/>
                </a:lnTo>
                <a:lnTo>
                  <a:pt x="376" y="248"/>
                </a:lnTo>
                <a:lnTo>
                  <a:pt x="368" y="248"/>
                </a:lnTo>
                <a:lnTo>
                  <a:pt x="368" y="240"/>
                </a:lnTo>
                <a:lnTo>
                  <a:pt x="360" y="240"/>
                </a:lnTo>
                <a:lnTo>
                  <a:pt x="352" y="240"/>
                </a:lnTo>
                <a:lnTo>
                  <a:pt x="352" y="248"/>
                </a:lnTo>
                <a:lnTo>
                  <a:pt x="336" y="248"/>
                </a:lnTo>
                <a:lnTo>
                  <a:pt x="328" y="240"/>
                </a:lnTo>
                <a:lnTo>
                  <a:pt x="328" y="232"/>
                </a:lnTo>
                <a:lnTo>
                  <a:pt x="320" y="232"/>
                </a:lnTo>
                <a:lnTo>
                  <a:pt x="304" y="208"/>
                </a:lnTo>
                <a:lnTo>
                  <a:pt x="288" y="208"/>
                </a:lnTo>
                <a:lnTo>
                  <a:pt x="272" y="216"/>
                </a:lnTo>
                <a:lnTo>
                  <a:pt x="272" y="208"/>
                </a:lnTo>
                <a:lnTo>
                  <a:pt x="264" y="208"/>
                </a:lnTo>
                <a:lnTo>
                  <a:pt x="256" y="224"/>
                </a:lnTo>
                <a:lnTo>
                  <a:pt x="256" y="200"/>
                </a:lnTo>
                <a:lnTo>
                  <a:pt x="256" y="208"/>
                </a:lnTo>
                <a:lnTo>
                  <a:pt x="248" y="208"/>
                </a:lnTo>
                <a:lnTo>
                  <a:pt x="248" y="200"/>
                </a:lnTo>
                <a:lnTo>
                  <a:pt x="248" y="192"/>
                </a:lnTo>
                <a:lnTo>
                  <a:pt x="256" y="192"/>
                </a:lnTo>
                <a:lnTo>
                  <a:pt x="256" y="200"/>
                </a:lnTo>
                <a:lnTo>
                  <a:pt x="264" y="192"/>
                </a:lnTo>
                <a:lnTo>
                  <a:pt x="264" y="184"/>
                </a:lnTo>
                <a:lnTo>
                  <a:pt x="272" y="184"/>
                </a:lnTo>
                <a:lnTo>
                  <a:pt x="288" y="168"/>
                </a:lnTo>
                <a:lnTo>
                  <a:pt x="288" y="160"/>
                </a:lnTo>
                <a:lnTo>
                  <a:pt x="296" y="160"/>
                </a:lnTo>
                <a:lnTo>
                  <a:pt x="304" y="152"/>
                </a:lnTo>
                <a:lnTo>
                  <a:pt x="296" y="152"/>
                </a:lnTo>
                <a:lnTo>
                  <a:pt x="272" y="152"/>
                </a:lnTo>
                <a:lnTo>
                  <a:pt x="248" y="168"/>
                </a:lnTo>
                <a:lnTo>
                  <a:pt x="240" y="176"/>
                </a:lnTo>
                <a:lnTo>
                  <a:pt x="232" y="176"/>
                </a:lnTo>
                <a:lnTo>
                  <a:pt x="216" y="208"/>
                </a:lnTo>
                <a:lnTo>
                  <a:pt x="200" y="216"/>
                </a:lnTo>
                <a:lnTo>
                  <a:pt x="192" y="224"/>
                </a:lnTo>
                <a:lnTo>
                  <a:pt x="184" y="224"/>
                </a:lnTo>
                <a:lnTo>
                  <a:pt x="176" y="224"/>
                </a:lnTo>
                <a:lnTo>
                  <a:pt x="160" y="232"/>
                </a:lnTo>
                <a:lnTo>
                  <a:pt x="152" y="240"/>
                </a:lnTo>
                <a:lnTo>
                  <a:pt x="128" y="248"/>
                </a:lnTo>
                <a:lnTo>
                  <a:pt x="120" y="256"/>
                </a:lnTo>
                <a:lnTo>
                  <a:pt x="104" y="248"/>
                </a:lnTo>
                <a:lnTo>
                  <a:pt x="96" y="248"/>
                </a:lnTo>
                <a:lnTo>
                  <a:pt x="88" y="256"/>
                </a:lnTo>
                <a:lnTo>
                  <a:pt x="88" y="248"/>
                </a:lnTo>
                <a:lnTo>
                  <a:pt x="88" y="240"/>
                </a:lnTo>
                <a:lnTo>
                  <a:pt x="88" y="232"/>
                </a:lnTo>
                <a:lnTo>
                  <a:pt x="96" y="224"/>
                </a:lnTo>
                <a:lnTo>
                  <a:pt x="88" y="216"/>
                </a:lnTo>
                <a:lnTo>
                  <a:pt x="80" y="224"/>
                </a:lnTo>
                <a:lnTo>
                  <a:pt x="56" y="232"/>
                </a:lnTo>
                <a:lnTo>
                  <a:pt x="48" y="240"/>
                </a:lnTo>
                <a:lnTo>
                  <a:pt x="40" y="240"/>
                </a:lnTo>
                <a:lnTo>
                  <a:pt x="32" y="240"/>
                </a:lnTo>
                <a:lnTo>
                  <a:pt x="24" y="248"/>
                </a:lnTo>
                <a:lnTo>
                  <a:pt x="16" y="248"/>
                </a:lnTo>
                <a:lnTo>
                  <a:pt x="8" y="248"/>
                </a:lnTo>
                <a:lnTo>
                  <a:pt x="0" y="240"/>
                </a:lnTo>
                <a:lnTo>
                  <a:pt x="24" y="216"/>
                </a:lnTo>
                <a:lnTo>
                  <a:pt x="64" y="176"/>
                </a:lnTo>
                <a:lnTo>
                  <a:pt x="72" y="160"/>
                </a:lnTo>
                <a:lnTo>
                  <a:pt x="104" y="136"/>
                </a:lnTo>
                <a:lnTo>
                  <a:pt x="136" y="136"/>
                </a:lnTo>
                <a:lnTo>
                  <a:pt x="160" y="120"/>
                </a:lnTo>
                <a:lnTo>
                  <a:pt x="168" y="104"/>
                </a:lnTo>
                <a:lnTo>
                  <a:pt x="176" y="104"/>
                </a:lnTo>
                <a:lnTo>
                  <a:pt x="184" y="96"/>
                </a:lnTo>
                <a:lnTo>
                  <a:pt x="192" y="72"/>
                </a:lnTo>
                <a:lnTo>
                  <a:pt x="192" y="64"/>
                </a:lnTo>
                <a:lnTo>
                  <a:pt x="200" y="56"/>
                </a:lnTo>
                <a:lnTo>
                  <a:pt x="216" y="56"/>
                </a:lnTo>
                <a:lnTo>
                  <a:pt x="224" y="48"/>
                </a:lnTo>
                <a:lnTo>
                  <a:pt x="216" y="56"/>
                </a:lnTo>
                <a:lnTo>
                  <a:pt x="216" y="72"/>
                </a:lnTo>
                <a:lnTo>
                  <a:pt x="224" y="72"/>
                </a:lnTo>
                <a:lnTo>
                  <a:pt x="232" y="40"/>
                </a:lnTo>
                <a:lnTo>
                  <a:pt x="240" y="32"/>
                </a:lnTo>
                <a:lnTo>
                  <a:pt x="240" y="24"/>
                </a:lnTo>
                <a:lnTo>
                  <a:pt x="248" y="32"/>
                </a:lnTo>
                <a:lnTo>
                  <a:pt x="240" y="48"/>
                </a:lnTo>
                <a:lnTo>
                  <a:pt x="240" y="56"/>
                </a:lnTo>
                <a:lnTo>
                  <a:pt x="248" y="48"/>
                </a:lnTo>
                <a:lnTo>
                  <a:pt x="256" y="32"/>
                </a:lnTo>
                <a:lnTo>
                  <a:pt x="264" y="32"/>
                </a:lnTo>
                <a:lnTo>
                  <a:pt x="248" y="8"/>
                </a:lnTo>
                <a:lnTo>
                  <a:pt x="256" y="0"/>
                </a:lnTo>
                <a:lnTo>
                  <a:pt x="264" y="0"/>
                </a:lnTo>
                <a:lnTo>
                  <a:pt x="280" y="8"/>
                </a:lnTo>
                <a:lnTo>
                  <a:pt x="312" y="16"/>
                </a:lnTo>
                <a:lnTo>
                  <a:pt x="336" y="16"/>
                </a:lnTo>
                <a:lnTo>
                  <a:pt x="352" y="16"/>
                </a:lnTo>
                <a:lnTo>
                  <a:pt x="352" y="8"/>
                </a:lnTo>
                <a:lnTo>
                  <a:pt x="368" y="16"/>
                </a:lnTo>
                <a:lnTo>
                  <a:pt x="376" y="16"/>
                </a:lnTo>
                <a:lnTo>
                  <a:pt x="384" y="24"/>
                </a:lnTo>
                <a:lnTo>
                  <a:pt x="392" y="64"/>
                </a:lnTo>
                <a:lnTo>
                  <a:pt x="424" y="88"/>
                </a:lnTo>
                <a:lnTo>
                  <a:pt x="448" y="88"/>
                </a:lnTo>
                <a:lnTo>
                  <a:pt x="456" y="88"/>
                </a:lnTo>
                <a:lnTo>
                  <a:pt x="472" y="80"/>
                </a:lnTo>
                <a:lnTo>
                  <a:pt x="480" y="80"/>
                </a:lnTo>
                <a:lnTo>
                  <a:pt x="488" y="80"/>
                </a:lnTo>
                <a:lnTo>
                  <a:pt x="488" y="104"/>
                </a:lnTo>
                <a:lnTo>
                  <a:pt x="488" y="120"/>
                </a:lnTo>
                <a:lnTo>
                  <a:pt x="488" y="128"/>
                </a:lnTo>
                <a:lnTo>
                  <a:pt x="504" y="136"/>
                </a:lnTo>
                <a:lnTo>
                  <a:pt x="512" y="144"/>
                </a:lnTo>
                <a:lnTo>
                  <a:pt x="512" y="152"/>
                </a:lnTo>
                <a:lnTo>
                  <a:pt x="504" y="168"/>
                </a:lnTo>
                <a:lnTo>
                  <a:pt x="504" y="184"/>
                </a:lnTo>
                <a:lnTo>
                  <a:pt x="520" y="184"/>
                </a:lnTo>
                <a:lnTo>
                  <a:pt x="528" y="184"/>
                </a:lnTo>
                <a:lnTo>
                  <a:pt x="536" y="184"/>
                </a:lnTo>
                <a:lnTo>
                  <a:pt x="528" y="192"/>
                </a:lnTo>
                <a:lnTo>
                  <a:pt x="536" y="200"/>
                </a:lnTo>
                <a:lnTo>
                  <a:pt x="536" y="208"/>
                </a:lnTo>
                <a:lnTo>
                  <a:pt x="528" y="216"/>
                </a:lnTo>
                <a:lnTo>
                  <a:pt x="528" y="224"/>
                </a:lnTo>
                <a:lnTo>
                  <a:pt x="536" y="224"/>
                </a:lnTo>
                <a:lnTo>
                  <a:pt x="552" y="216"/>
                </a:lnTo>
                <a:lnTo>
                  <a:pt x="536" y="23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48" name="Freeform 1092">
            <a:extLst>
              <a:ext uri="{FF2B5EF4-FFF2-40B4-BE49-F238E27FC236}">
                <a16:creationId xmlns:a16="http://schemas.microsoft.com/office/drawing/2014/main" id="{3CF8B79F-4F71-427B-8E6B-E9DF9750CEA8}"/>
              </a:ext>
            </a:extLst>
          </p:cNvPr>
          <p:cNvSpPr>
            <a:spLocks/>
          </p:cNvSpPr>
          <p:nvPr/>
        </p:nvSpPr>
        <p:spPr bwMode="auto">
          <a:xfrm>
            <a:off x="5683250" y="1968500"/>
            <a:ext cx="342900" cy="749300"/>
          </a:xfrm>
          <a:custGeom>
            <a:avLst/>
            <a:gdLst>
              <a:gd name="T0" fmla="*/ 2147483646 w 216"/>
              <a:gd name="T1" fmla="*/ 2147483646 h 472"/>
              <a:gd name="T2" fmla="*/ 2147483646 w 216"/>
              <a:gd name="T3" fmla="*/ 2147483646 h 472"/>
              <a:gd name="T4" fmla="*/ 2147483646 w 216"/>
              <a:gd name="T5" fmla="*/ 2147483646 h 472"/>
              <a:gd name="T6" fmla="*/ 2147483646 w 216"/>
              <a:gd name="T7" fmla="*/ 2147483646 h 472"/>
              <a:gd name="T8" fmla="*/ 2147483646 w 216"/>
              <a:gd name="T9" fmla="*/ 2147483646 h 472"/>
              <a:gd name="T10" fmla="*/ 2147483646 w 216"/>
              <a:gd name="T11" fmla="*/ 2147483646 h 472"/>
              <a:gd name="T12" fmla="*/ 2147483646 w 216"/>
              <a:gd name="T13" fmla="*/ 2147483646 h 472"/>
              <a:gd name="T14" fmla="*/ 2147483646 w 216"/>
              <a:gd name="T15" fmla="*/ 2147483646 h 472"/>
              <a:gd name="T16" fmla="*/ 2147483646 w 216"/>
              <a:gd name="T17" fmla="*/ 2147483646 h 472"/>
              <a:gd name="T18" fmla="*/ 2147483646 w 216"/>
              <a:gd name="T19" fmla="*/ 2147483646 h 472"/>
              <a:gd name="T20" fmla="*/ 2147483646 w 216"/>
              <a:gd name="T21" fmla="*/ 2147483646 h 472"/>
              <a:gd name="T22" fmla="*/ 2147483646 w 216"/>
              <a:gd name="T23" fmla="*/ 2147483646 h 472"/>
              <a:gd name="T24" fmla="*/ 2147483646 w 216"/>
              <a:gd name="T25" fmla="*/ 2147483646 h 472"/>
              <a:gd name="T26" fmla="*/ 2147483646 w 216"/>
              <a:gd name="T27" fmla="*/ 2147483646 h 472"/>
              <a:gd name="T28" fmla="*/ 2147483646 w 216"/>
              <a:gd name="T29" fmla="*/ 2147483646 h 472"/>
              <a:gd name="T30" fmla="*/ 2147483646 w 216"/>
              <a:gd name="T31" fmla="*/ 2147483646 h 472"/>
              <a:gd name="T32" fmla="*/ 2147483646 w 216"/>
              <a:gd name="T33" fmla="*/ 2147483646 h 472"/>
              <a:gd name="T34" fmla="*/ 2147483646 w 216"/>
              <a:gd name="T35" fmla="*/ 2147483646 h 472"/>
              <a:gd name="T36" fmla="*/ 2147483646 w 216"/>
              <a:gd name="T37" fmla="*/ 2147483646 h 472"/>
              <a:gd name="T38" fmla="*/ 2147483646 w 216"/>
              <a:gd name="T39" fmla="*/ 2147483646 h 472"/>
              <a:gd name="T40" fmla="*/ 2147483646 w 216"/>
              <a:gd name="T41" fmla="*/ 2147483646 h 472"/>
              <a:gd name="T42" fmla="*/ 2147483646 w 216"/>
              <a:gd name="T43" fmla="*/ 2147483646 h 472"/>
              <a:gd name="T44" fmla="*/ 2147483646 w 216"/>
              <a:gd name="T45" fmla="*/ 2147483646 h 472"/>
              <a:gd name="T46" fmla="*/ 2147483646 w 216"/>
              <a:gd name="T47" fmla="*/ 2147483646 h 472"/>
              <a:gd name="T48" fmla="*/ 2147483646 w 216"/>
              <a:gd name="T49" fmla="*/ 2147483646 h 472"/>
              <a:gd name="T50" fmla="*/ 2147483646 w 216"/>
              <a:gd name="T51" fmla="*/ 2147483646 h 472"/>
              <a:gd name="T52" fmla="*/ 2147483646 w 216"/>
              <a:gd name="T53" fmla="*/ 2147483646 h 472"/>
              <a:gd name="T54" fmla="*/ 2147483646 w 216"/>
              <a:gd name="T55" fmla="*/ 2147483646 h 472"/>
              <a:gd name="T56" fmla="*/ 2147483646 w 216"/>
              <a:gd name="T57" fmla="*/ 2147483646 h 472"/>
              <a:gd name="T58" fmla="*/ 2147483646 w 216"/>
              <a:gd name="T59" fmla="*/ 2147483646 h 472"/>
              <a:gd name="T60" fmla="*/ 2147483646 w 216"/>
              <a:gd name="T61" fmla="*/ 2147483646 h 472"/>
              <a:gd name="T62" fmla="*/ 2147483646 w 216"/>
              <a:gd name="T63" fmla="*/ 2147483646 h 472"/>
              <a:gd name="T64" fmla="*/ 2147483646 w 216"/>
              <a:gd name="T65" fmla="*/ 2147483646 h 472"/>
              <a:gd name="T66" fmla="*/ 2147483646 w 216"/>
              <a:gd name="T67" fmla="*/ 2147483646 h 472"/>
              <a:gd name="T68" fmla="*/ 2147483646 w 216"/>
              <a:gd name="T69" fmla="*/ 2147483646 h 472"/>
              <a:gd name="T70" fmla="*/ 2147483646 w 216"/>
              <a:gd name="T71" fmla="*/ 2147483646 h 472"/>
              <a:gd name="T72" fmla="*/ 2147483646 w 216"/>
              <a:gd name="T73" fmla="*/ 2147483646 h 472"/>
              <a:gd name="T74" fmla="*/ 2147483646 w 216"/>
              <a:gd name="T75" fmla="*/ 2147483646 h 472"/>
              <a:gd name="T76" fmla="*/ 2147483646 w 216"/>
              <a:gd name="T77" fmla="*/ 2147483646 h 472"/>
              <a:gd name="T78" fmla="*/ 0 w 216"/>
              <a:gd name="T79" fmla="*/ 2147483646 h 472"/>
              <a:gd name="T80" fmla="*/ 2147483646 w 216"/>
              <a:gd name="T81" fmla="*/ 2147483646 h 472"/>
              <a:gd name="T82" fmla="*/ 2147483646 w 216"/>
              <a:gd name="T83" fmla="*/ 2147483646 h 472"/>
              <a:gd name="T84" fmla="*/ 2147483646 w 216"/>
              <a:gd name="T85" fmla="*/ 2147483646 h 472"/>
              <a:gd name="T86" fmla="*/ 2147483646 w 216"/>
              <a:gd name="T87" fmla="*/ 2147483646 h 472"/>
              <a:gd name="T88" fmla="*/ 2147483646 w 216"/>
              <a:gd name="T89" fmla="*/ 2147483646 h 472"/>
              <a:gd name="T90" fmla="*/ 2147483646 w 216"/>
              <a:gd name="T91" fmla="*/ 2147483646 h 472"/>
              <a:gd name="T92" fmla="*/ 2147483646 w 216"/>
              <a:gd name="T93" fmla="*/ 2147483646 h 472"/>
              <a:gd name="T94" fmla="*/ 2147483646 w 216"/>
              <a:gd name="T95" fmla="*/ 2147483646 h 472"/>
              <a:gd name="T96" fmla="*/ 2147483646 w 216"/>
              <a:gd name="T97" fmla="*/ 2147483646 h 472"/>
              <a:gd name="T98" fmla="*/ 2147483646 w 216"/>
              <a:gd name="T99" fmla="*/ 2147483646 h 472"/>
              <a:gd name="T100" fmla="*/ 2147483646 w 216"/>
              <a:gd name="T101" fmla="*/ 2147483646 h 472"/>
              <a:gd name="T102" fmla="*/ 2147483646 w 216"/>
              <a:gd name="T103" fmla="*/ 2147483646 h 472"/>
              <a:gd name="T104" fmla="*/ 2147483646 w 216"/>
              <a:gd name="T105" fmla="*/ 2147483646 h 472"/>
              <a:gd name="T106" fmla="*/ 2147483646 w 216"/>
              <a:gd name="T107" fmla="*/ 2147483646 h 472"/>
              <a:gd name="T108" fmla="*/ 2147483646 w 216"/>
              <a:gd name="T109" fmla="*/ 2147483646 h 472"/>
              <a:gd name="T110" fmla="*/ 2147483646 w 216"/>
              <a:gd name="T111" fmla="*/ 2147483646 h 472"/>
              <a:gd name="T112" fmla="*/ 2147483646 w 216"/>
              <a:gd name="T113" fmla="*/ 2147483646 h 472"/>
              <a:gd name="T114" fmla="*/ 2147483646 w 216"/>
              <a:gd name="T115" fmla="*/ 0 h 472"/>
              <a:gd name="T116" fmla="*/ 2147483646 w 216"/>
              <a:gd name="T117" fmla="*/ 2147483646 h 4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6" h="472">
                <a:moveTo>
                  <a:pt x="216" y="24"/>
                </a:moveTo>
                <a:lnTo>
                  <a:pt x="216" y="32"/>
                </a:lnTo>
                <a:lnTo>
                  <a:pt x="208" y="32"/>
                </a:lnTo>
                <a:lnTo>
                  <a:pt x="208" y="40"/>
                </a:lnTo>
                <a:lnTo>
                  <a:pt x="200" y="40"/>
                </a:lnTo>
                <a:lnTo>
                  <a:pt x="200" y="56"/>
                </a:lnTo>
                <a:lnTo>
                  <a:pt x="208" y="64"/>
                </a:lnTo>
                <a:lnTo>
                  <a:pt x="208" y="72"/>
                </a:lnTo>
                <a:lnTo>
                  <a:pt x="200" y="72"/>
                </a:lnTo>
                <a:lnTo>
                  <a:pt x="184" y="80"/>
                </a:lnTo>
                <a:lnTo>
                  <a:pt x="184" y="96"/>
                </a:lnTo>
                <a:lnTo>
                  <a:pt x="184" y="120"/>
                </a:lnTo>
                <a:lnTo>
                  <a:pt x="184" y="128"/>
                </a:lnTo>
                <a:lnTo>
                  <a:pt x="176" y="136"/>
                </a:lnTo>
                <a:lnTo>
                  <a:pt x="168" y="136"/>
                </a:lnTo>
                <a:lnTo>
                  <a:pt x="168" y="128"/>
                </a:lnTo>
                <a:lnTo>
                  <a:pt x="168" y="104"/>
                </a:lnTo>
                <a:lnTo>
                  <a:pt x="168" y="96"/>
                </a:lnTo>
                <a:lnTo>
                  <a:pt x="160" y="104"/>
                </a:lnTo>
                <a:lnTo>
                  <a:pt x="152" y="120"/>
                </a:lnTo>
                <a:lnTo>
                  <a:pt x="144" y="120"/>
                </a:lnTo>
                <a:lnTo>
                  <a:pt x="136" y="128"/>
                </a:lnTo>
                <a:lnTo>
                  <a:pt x="136" y="144"/>
                </a:lnTo>
                <a:lnTo>
                  <a:pt x="128" y="144"/>
                </a:lnTo>
                <a:lnTo>
                  <a:pt x="128" y="152"/>
                </a:lnTo>
                <a:lnTo>
                  <a:pt x="128" y="160"/>
                </a:lnTo>
                <a:lnTo>
                  <a:pt x="128" y="176"/>
                </a:lnTo>
                <a:lnTo>
                  <a:pt x="120" y="208"/>
                </a:lnTo>
                <a:lnTo>
                  <a:pt x="112" y="216"/>
                </a:lnTo>
                <a:lnTo>
                  <a:pt x="120" y="232"/>
                </a:lnTo>
                <a:lnTo>
                  <a:pt x="120" y="240"/>
                </a:lnTo>
                <a:lnTo>
                  <a:pt x="120" y="248"/>
                </a:lnTo>
                <a:lnTo>
                  <a:pt x="112" y="248"/>
                </a:lnTo>
                <a:lnTo>
                  <a:pt x="112" y="256"/>
                </a:lnTo>
                <a:lnTo>
                  <a:pt x="128" y="296"/>
                </a:lnTo>
                <a:lnTo>
                  <a:pt x="144" y="304"/>
                </a:lnTo>
                <a:lnTo>
                  <a:pt x="152" y="328"/>
                </a:lnTo>
                <a:lnTo>
                  <a:pt x="152" y="368"/>
                </a:lnTo>
                <a:lnTo>
                  <a:pt x="144" y="392"/>
                </a:lnTo>
                <a:lnTo>
                  <a:pt x="136" y="408"/>
                </a:lnTo>
                <a:lnTo>
                  <a:pt x="128" y="424"/>
                </a:lnTo>
                <a:lnTo>
                  <a:pt x="128" y="432"/>
                </a:lnTo>
                <a:lnTo>
                  <a:pt x="120" y="448"/>
                </a:lnTo>
                <a:lnTo>
                  <a:pt x="104" y="456"/>
                </a:lnTo>
                <a:lnTo>
                  <a:pt x="80" y="472"/>
                </a:lnTo>
                <a:lnTo>
                  <a:pt x="72" y="472"/>
                </a:lnTo>
                <a:lnTo>
                  <a:pt x="64" y="464"/>
                </a:lnTo>
                <a:lnTo>
                  <a:pt x="64" y="456"/>
                </a:lnTo>
                <a:lnTo>
                  <a:pt x="56" y="456"/>
                </a:lnTo>
                <a:lnTo>
                  <a:pt x="48" y="440"/>
                </a:lnTo>
                <a:lnTo>
                  <a:pt x="48" y="432"/>
                </a:lnTo>
                <a:lnTo>
                  <a:pt x="48" y="424"/>
                </a:lnTo>
                <a:lnTo>
                  <a:pt x="32" y="416"/>
                </a:lnTo>
                <a:lnTo>
                  <a:pt x="32" y="400"/>
                </a:lnTo>
                <a:lnTo>
                  <a:pt x="32" y="392"/>
                </a:lnTo>
                <a:lnTo>
                  <a:pt x="32" y="384"/>
                </a:lnTo>
                <a:lnTo>
                  <a:pt x="32" y="376"/>
                </a:lnTo>
                <a:lnTo>
                  <a:pt x="32" y="360"/>
                </a:lnTo>
                <a:lnTo>
                  <a:pt x="32" y="352"/>
                </a:lnTo>
                <a:lnTo>
                  <a:pt x="24" y="344"/>
                </a:lnTo>
                <a:lnTo>
                  <a:pt x="24" y="328"/>
                </a:lnTo>
                <a:lnTo>
                  <a:pt x="24" y="288"/>
                </a:lnTo>
                <a:lnTo>
                  <a:pt x="32" y="272"/>
                </a:lnTo>
                <a:lnTo>
                  <a:pt x="32" y="264"/>
                </a:lnTo>
                <a:lnTo>
                  <a:pt x="32" y="248"/>
                </a:lnTo>
                <a:lnTo>
                  <a:pt x="24" y="232"/>
                </a:lnTo>
                <a:lnTo>
                  <a:pt x="32" y="216"/>
                </a:lnTo>
                <a:lnTo>
                  <a:pt x="40" y="208"/>
                </a:lnTo>
                <a:lnTo>
                  <a:pt x="40" y="200"/>
                </a:lnTo>
                <a:lnTo>
                  <a:pt x="40" y="176"/>
                </a:lnTo>
                <a:lnTo>
                  <a:pt x="48" y="152"/>
                </a:lnTo>
                <a:lnTo>
                  <a:pt x="56" y="136"/>
                </a:lnTo>
                <a:lnTo>
                  <a:pt x="56" y="128"/>
                </a:lnTo>
                <a:lnTo>
                  <a:pt x="64" y="120"/>
                </a:lnTo>
                <a:lnTo>
                  <a:pt x="64" y="112"/>
                </a:lnTo>
                <a:lnTo>
                  <a:pt x="64" y="104"/>
                </a:lnTo>
                <a:lnTo>
                  <a:pt x="64" y="96"/>
                </a:lnTo>
                <a:lnTo>
                  <a:pt x="48" y="104"/>
                </a:lnTo>
                <a:lnTo>
                  <a:pt x="40" y="120"/>
                </a:lnTo>
                <a:lnTo>
                  <a:pt x="40" y="136"/>
                </a:lnTo>
                <a:lnTo>
                  <a:pt x="48" y="136"/>
                </a:lnTo>
                <a:lnTo>
                  <a:pt x="40" y="136"/>
                </a:lnTo>
                <a:lnTo>
                  <a:pt x="24" y="136"/>
                </a:lnTo>
                <a:lnTo>
                  <a:pt x="24" y="152"/>
                </a:lnTo>
                <a:lnTo>
                  <a:pt x="16" y="168"/>
                </a:lnTo>
                <a:lnTo>
                  <a:pt x="8" y="176"/>
                </a:lnTo>
                <a:lnTo>
                  <a:pt x="0" y="176"/>
                </a:lnTo>
                <a:lnTo>
                  <a:pt x="0" y="160"/>
                </a:lnTo>
                <a:lnTo>
                  <a:pt x="8" y="152"/>
                </a:lnTo>
                <a:lnTo>
                  <a:pt x="8" y="144"/>
                </a:lnTo>
                <a:lnTo>
                  <a:pt x="8" y="136"/>
                </a:lnTo>
                <a:lnTo>
                  <a:pt x="16" y="128"/>
                </a:lnTo>
                <a:lnTo>
                  <a:pt x="24" y="120"/>
                </a:lnTo>
                <a:lnTo>
                  <a:pt x="32" y="104"/>
                </a:lnTo>
                <a:lnTo>
                  <a:pt x="48" y="72"/>
                </a:lnTo>
                <a:lnTo>
                  <a:pt x="56" y="56"/>
                </a:lnTo>
                <a:lnTo>
                  <a:pt x="56" y="32"/>
                </a:lnTo>
                <a:lnTo>
                  <a:pt x="64" y="32"/>
                </a:lnTo>
                <a:lnTo>
                  <a:pt x="64" y="40"/>
                </a:lnTo>
                <a:lnTo>
                  <a:pt x="64" y="48"/>
                </a:lnTo>
                <a:lnTo>
                  <a:pt x="64" y="56"/>
                </a:lnTo>
                <a:lnTo>
                  <a:pt x="80" y="40"/>
                </a:lnTo>
                <a:lnTo>
                  <a:pt x="88" y="32"/>
                </a:lnTo>
                <a:lnTo>
                  <a:pt x="96" y="32"/>
                </a:lnTo>
                <a:lnTo>
                  <a:pt x="88" y="40"/>
                </a:lnTo>
                <a:lnTo>
                  <a:pt x="88" y="48"/>
                </a:lnTo>
                <a:lnTo>
                  <a:pt x="88" y="56"/>
                </a:lnTo>
                <a:lnTo>
                  <a:pt x="96" y="48"/>
                </a:lnTo>
                <a:lnTo>
                  <a:pt x="104" y="40"/>
                </a:lnTo>
                <a:lnTo>
                  <a:pt x="112" y="32"/>
                </a:lnTo>
                <a:lnTo>
                  <a:pt x="104" y="32"/>
                </a:lnTo>
                <a:lnTo>
                  <a:pt x="104" y="24"/>
                </a:lnTo>
                <a:lnTo>
                  <a:pt x="112" y="16"/>
                </a:lnTo>
                <a:lnTo>
                  <a:pt x="120" y="16"/>
                </a:lnTo>
                <a:lnTo>
                  <a:pt x="136" y="16"/>
                </a:lnTo>
                <a:lnTo>
                  <a:pt x="152" y="16"/>
                </a:lnTo>
                <a:lnTo>
                  <a:pt x="160" y="0"/>
                </a:lnTo>
                <a:lnTo>
                  <a:pt x="192" y="0"/>
                </a:lnTo>
                <a:lnTo>
                  <a:pt x="200" y="8"/>
                </a:lnTo>
                <a:lnTo>
                  <a:pt x="208" y="16"/>
                </a:lnTo>
                <a:lnTo>
                  <a:pt x="216" y="2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1093">
            <a:extLst>
              <a:ext uri="{FF2B5EF4-FFF2-40B4-BE49-F238E27FC236}">
                <a16:creationId xmlns:a16="http://schemas.microsoft.com/office/drawing/2014/main" id="{AA75FC93-A543-4DFC-BCFD-27A1B08F71C8}"/>
              </a:ext>
            </a:extLst>
          </p:cNvPr>
          <p:cNvSpPr>
            <a:spLocks/>
          </p:cNvSpPr>
          <p:nvPr/>
        </p:nvSpPr>
        <p:spPr bwMode="auto">
          <a:xfrm>
            <a:off x="6254750" y="2070100"/>
            <a:ext cx="800100" cy="609600"/>
          </a:xfrm>
          <a:custGeom>
            <a:avLst/>
            <a:gdLst>
              <a:gd name="T0" fmla="*/ 2147483646 w 504"/>
              <a:gd name="T1" fmla="*/ 2147483646 h 384"/>
              <a:gd name="T2" fmla="*/ 2147483646 w 504"/>
              <a:gd name="T3" fmla="*/ 2147483646 h 384"/>
              <a:gd name="T4" fmla="*/ 2147483646 w 504"/>
              <a:gd name="T5" fmla="*/ 2147483646 h 384"/>
              <a:gd name="T6" fmla="*/ 2147483646 w 504"/>
              <a:gd name="T7" fmla="*/ 2147483646 h 384"/>
              <a:gd name="T8" fmla="*/ 2147483646 w 504"/>
              <a:gd name="T9" fmla="*/ 2147483646 h 384"/>
              <a:gd name="T10" fmla="*/ 2147483646 w 504"/>
              <a:gd name="T11" fmla="*/ 2147483646 h 384"/>
              <a:gd name="T12" fmla="*/ 2147483646 w 504"/>
              <a:gd name="T13" fmla="*/ 2147483646 h 384"/>
              <a:gd name="T14" fmla="*/ 2147483646 w 504"/>
              <a:gd name="T15" fmla="*/ 2147483646 h 384"/>
              <a:gd name="T16" fmla="*/ 2147483646 w 504"/>
              <a:gd name="T17" fmla="*/ 2147483646 h 384"/>
              <a:gd name="T18" fmla="*/ 2147483646 w 504"/>
              <a:gd name="T19" fmla="*/ 2147483646 h 384"/>
              <a:gd name="T20" fmla="*/ 2147483646 w 504"/>
              <a:gd name="T21" fmla="*/ 2147483646 h 384"/>
              <a:gd name="T22" fmla="*/ 2147483646 w 504"/>
              <a:gd name="T23" fmla="*/ 2147483646 h 384"/>
              <a:gd name="T24" fmla="*/ 2147483646 w 504"/>
              <a:gd name="T25" fmla="*/ 2147483646 h 384"/>
              <a:gd name="T26" fmla="*/ 2147483646 w 504"/>
              <a:gd name="T27" fmla="*/ 2147483646 h 384"/>
              <a:gd name="T28" fmla="*/ 2147483646 w 504"/>
              <a:gd name="T29" fmla="*/ 2147483646 h 384"/>
              <a:gd name="T30" fmla="*/ 2147483646 w 504"/>
              <a:gd name="T31" fmla="*/ 2147483646 h 384"/>
              <a:gd name="T32" fmla="*/ 2147483646 w 504"/>
              <a:gd name="T33" fmla="*/ 2147483646 h 384"/>
              <a:gd name="T34" fmla="*/ 2147483646 w 504"/>
              <a:gd name="T35" fmla="*/ 2147483646 h 384"/>
              <a:gd name="T36" fmla="*/ 2147483646 w 504"/>
              <a:gd name="T37" fmla="*/ 2147483646 h 384"/>
              <a:gd name="T38" fmla="*/ 2147483646 w 504"/>
              <a:gd name="T39" fmla="*/ 2147483646 h 384"/>
              <a:gd name="T40" fmla="*/ 2147483646 w 504"/>
              <a:gd name="T41" fmla="*/ 2147483646 h 384"/>
              <a:gd name="T42" fmla="*/ 2147483646 w 504"/>
              <a:gd name="T43" fmla="*/ 2147483646 h 384"/>
              <a:gd name="T44" fmla="*/ 2147483646 w 504"/>
              <a:gd name="T45" fmla="*/ 2147483646 h 384"/>
              <a:gd name="T46" fmla="*/ 2147483646 w 504"/>
              <a:gd name="T47" fmla="*/ 2147483646 h 384"/>
              <a:gd name="T48" fmla="*/ 2147483646 w 504"/>
              <a:gd name="T49" fmla="*/ 2147483646 h 384"/>
              <a:gd name="T50" fmla="*/ 2147483646 w 504"/>
              <a:gd name="T51" fmla="*/ 2147483646 h 384"/>
              <a:gd name="T52" fmla="*/ 2147483646 w 504"/>
              <a:gd name="T53" fmla="*/ 2147483646 h 384"/>
              <a:gd name="T54" fmla="*/ 2147483646 w 504"/>
              <a:gd name="T55" fmla="*/ 2147483646 h 384"/>
              <a:gd name="T56" fmla="*/ 2147483646 w 504"/>
              <a:gd name="T57" fmla="*/ 2147483646 h 384"/>
              <a:gd name="T58" fmla="*/ 2147483646 w 504"/>
              <a:gd name="T59" fmla="*/ 2147483646 h 384"/>
              <a:gd name="T60" fmla="*/ 2147483646 w 504"/>
              <a:gd name="T61" fmla="*/ 2147483646 h 384"/>
              <a:gd name="T62" fmla="*/ 2147483646 w 504"/>
              <a:gd name="T63" fmla="*/ 2147483646 h 384"/>
              <a:gd name="T64" fmla="*/ 2147483646 w 504"/>
              <a:gd name="T65" fmla="*/ 2147483646 h 384"/>
              <a:gd name="T66" fmla="*/ 2147483646 w 504"/>
              <a:gd name="T67" fmla="*/ 2147483646 h 384"/>
              <a:gd name="T68" fmla="*/ 2147483646 w 504"/>
              <a:gd name="T69" fmla="*/ 2147483646 h 384"/>
              <a:gd name="T70" fmla="*/ 2147483646 w 504"/>
              <a:gd name="T71" fmla="*/ 2147483646 h 384"/>
              <a:gd name="T72" fmla="*/ 2147483646 w 504"/>
              <a:gd name="T73" fmla="*/ 2147483646 h 384"/>
              <a:gd name="T74" fmla="*/ 2147483646 w 504"/>
              <a:gd name="T75" fmla="*/ 2147483646 h 384"/>
              <a:gd name="T76" fmla="*/ 2147483646 w 504"/>
              <a:gd name="T77" fmla="*/ 2147483646 h 384"/>
              <a:gd name="T78" fmla="*/ 2147483646 w 504"/>
              <a:gd name="T79" fmla="*/ 2147483646 h 384"/>
              <a:gd name="T80" fmla="*/ 2147483646 w 504"/>
              <a:gd name="T81" fmla="*/ 2147483646 h 384"/>
              <a:gd name="T82" fmla="*/ 2147483646 w 504"/>
              <a:gd name="T83" fmla="*/ 2147483646 h 384"/>
              <a:gd name="T84" fmla="*/ 2147483646 w 504"/>
              <a:gd name="T85" fmla="*/ 2147483646 h 384"/>
              <a:gd name="T86" fmla="*/ 2147483646 w 504"/>
              <a:gd name="T87" fmla="*/ 2147483646 h 384"/>
              <a:gd name="T88" fmla="*/ 2147483646 w 504"/>
              <a:gd name="T89" fmla="*/ 2147483646 h 384"/>
              <a:gd name="T90" fmla="*/ 2147483646 w 504"/>
              <a:gd name="T91" fmla="*/ 2147483646 h 384"/>
              <a:gd name="T92" fmla="*/ 2147483646 w 504"/>
              <a:gd name="T93" fmla="*/ 2147483646 h 384"/>
              <a:gd name="T94" fmla="*/ 2147483646 w 504"/>
              <a:gd name="T95" fmla="*/ 2147483646 h 384"/>
              <a:gd name="T96" fmla="*/ 2147483646 w 504"/>
              <a:gd name="T97" fmla="*/ 2147483646 h 384"/>
              <a:gd name="T98" fmla="*/ 2147483646 w 504"/>
              <a:gd name="T99" fmla="*/ 2147483646 h 384"/>
              <a:gd name="T100" fmla="*/ 2147483646 w 504"/>
              <a:gd name="T101" fmla="*/ 2147483646 h 384"/>
              <a:gd name="T102" fmla="*/ 2147483646 w 504"/>
              <a:gd name="T103" fmla="*/ 2147483646 h 384"/>
              <a:gd name="T104" fmla="*/ 2147483646 w 504"/>
              <a:gd name="T105" fmla="*/ 2147483646 h 384"/>
              <a:gd name="T106" fmla="*/ 2147483646 w 504"/>
              <a:gd name="T107" fmla="*/ 2147483646 h 384"/>
              <a:gd name="T108" fmla="*/ 0 w 504"/>
              <a:gd name="T109" fmla="*/ 2147483646 h 384"/>
              <a:gd name="T110" fmla="*/ 0 w 504"/>
              <a:gd name="T111" fmla="*/ 2147483646 h 384"/>
              <a:gd name="T112" fmla="*/ 2147483646 w 504"/>
              <a:gd name="T113" fmla="*/ 2147483646 h 384"/>
              <a:gd name="T114" fmla="*/ 2147483646 w 504"/>
              <a:gd name="T115" fmla="*/ 2147483646 h 384"/>
              <a:gd name="T116" fmla="*/ 2147483646 w 504"/>
              <a:gd name="T117" fmla="*/ 2147483646 h 384"/>
              <a:gd name="T118" fmla="*/ 2147483646 w 504"/>
              <a:gd name="T119" fmla="*/ 2147483646 h 384"/>
              <a:gd name="T120" fmla="*/ 2147483646 w 504"/>
              <a:gd name="T121" fmla="*/ 2147483646 h 384"/>
              <a:gd name="T122" fmla="*/ 2147483646 w 504"/>
              <a:gd name="T123" fmla="*/ 2147483646 h 384"/>
              <a:gd name="T124" fmla="*/ 2147483646 w 504"/>
              <a:gd name="T125" fmla="*/ 2147483646 h 38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04" h="384">
                <a:moveTo>
                  <a:pt x="64" y="256"/>
                </a:moveTo>
                <a:lnTo>
                  <a:pt x="56" y="264"/>
                </a:lnTo>
                <a:lnTo>
                  <a:pt x="56" y="272"/>
                </a:lnTo>
                <a:lnTo>
                  <a:pt x="72" y="272"/>
                </a:lnTo>
                <a:lnTo>
                  <a:pt x="72" y="288"/>
                </a:lnTo>
                <a:lnTo>
                  <a:pt x="48" y="296"/>
                </a:lnTo>
                <a:lnTo>
                  <a:pt x="32" y="296"/>
                </a:lnTo>
                <a:lnTo>
                  <a:pt x="24" y="304"/>
                </a:lnTo>
                <a:lnTo>
                  <a:pt x="24" y="320"/>
                </a:lnTo>
                <a:lnTo>
                  <a:pt x="32" y="328"/>
                </a:lnTo>
                <a:lnTo>
                  <a:pt x="40" y="328"/>
                </a:lnTo>
                <a:lnTo>
                  <a:pt x="48" y="328"/>
                </a:lnTo>
                <a:lnTo>
                  <a:pt x="48" y="320"/>
                </a:lnTo>
                <a:lnTo>
                  <a:pt x="72" y="328"/>
                </a:lnTo>
                <a:lnTo>
                  <a:pt x="72" y="312"/>
                </a:lnTo>
                <a:lnTo>
                  <a:pt x="104" y="296"/>
                </a:lnTo>
                <a:lnTo>
                  <a:pt x="112" y="288"/>
                </a:lnTo>
                <a:lnTo>
                  <a:pt x="120" y="264"/>
                </a:lnTo>
                <a:lnTo>
                  <a:pt x="152" y="240"/>
                </a:lnTo>
                <a:lnTo>
                  <a:pt x="184" y="240"/>
                </a:lnTo>
                <a:lnTo>
                  <a:pt x="192" y="240"/>
                </a:lnTo>
                <a:lnTo>
                  <a:pt x="200" y="248"/>
                </a:lnTo>
                <a:lnTo>
                  <a:pt x="240" y="240"/>
                </a:lnTo>
                <a:lnTo>
                  <a:pt x="216" y="232"/>
                </a:lnTo>
                <a:lnTo>
                  <a:pt x="216" y="224"/>
                </a:lnTo>
                <a:lnTo>
                  <a:pt x="256" y="208"/>
                </a:lnTo>
                <a:lnTo>
                  <a:pt x="272" y="200"/>
                </a:lnTo>
                <a:lnTo>
                  <a:pt x="312" y="192"/>
                </a:lnTo>
                <a:lnTo>
                  <a:pt x="304" y="176"/>
                </a:lnTo>
                <a:lnTo>
                  <a:pt x="296" y="168"/>
                </a:lnTo>
                <a:lnTo>
                  <a:pt x="296" y="160"/>
                </a:lnTo>
                <a:lnTo>
                  <a:pt x="288" y="168"/>
                </a:lnTo>
                <a:lnTo>
                  <a:pt x="264" y="168"/>
                </a:lnTo>
                <a:lnTo>
                  <a:pt x="256" y="160"/>
                </a:lnTo>
                <a:lnTo>
                  <a:pt x="248" y="160"/>
                </a:lnTo>
                <a:lnTo>
                  <a:pt x="264" y="128"/>
                </a:lnTo>
                <a:lnTo>
                  <a:pt x="288" y="104"/>
                </a:lnTo>
                <a:lnTo>
                  <a:pt x="320" y="88"/>
                </a:lnTo>
                <a:lnTo>
                  <a:pt x="392" y="64"/>
                </a:lnTo>
                <a:lnTo>
                  <a:pt x="400" y="64"/>
                </a:lnTo>
                <a:lnTo>
                  <a:pt x="408" y="64"/>
                </a:lnTo>
                <a:lnTo>
                  <a:pt x="416" y="64"/>
                </a:lnTo>
                <a:lnTo>
                  <a:pt x="424" y="72"/>
                </a:lnTo>
                <a:lnTo>
                  <a:pt x="432" y="72"/>
                </a:lnTo>
                <a:lnTo>
                  <a:pt x="448" y="56"/>
                </a:lnTo>
                <a:lnTo>
                  <a:pt x="440" y="48"/>
                </a:lnTo>
                <a:lnTo>
                  <a:pt x="424" y="56"/>
                </a:lnTo>
                <a:lnTo>
                  <a:pt x="424" y="48"/>
                </a:lnTo>
                <a:lnTo>
                  <a:pt x="416" y="48"/>
                </a:lnTo>
                <a:lnTo>
                  <a:pt x="400" y="48"/>
                </a:lnTo>
                <a:lnTo>
                  <a:pt x="408" y="40"/>
                </a:lnTo>
                <a:lnTo>
                  <a:pt x="432" y="32"/>
                </a:lnTo>
                <a:lnTo>
                  <a:pt x="432" y="48"/>
                </a:lnTo>
                <a:lnTo>
                  <a:pt x="448" y="32"/>
                </a:lnTo>
                <a:lnTo>
                  <a:pt x="464" y="24"/>
                </a:lnTo>
                <a:lnTo>
                  <a:pt x="472" y="24"/>
                </a:lnTo>
                <a:lnTo>
                  <a:pt x="488" y="8"/>
                </a:lnTo>
                <a:lnTo>
                  <a:pt x="496" y="0"/>
                </a:lnTo>
                <a:lnTo>
                  <a:pt x="504" y="8"/>
                </a:lnTo>
                <a:lnTo>
                  <a:pt x="480" y="32"/>
                </a:lnTo>
                <a:lnTo>
                  <a:pt x="488" y="32"/>
                </a:lnTo>
                <a:lnTo>
                  <a:pt x="496" y="40"/>
                </a:lnTo>
                <a:lnTo>
                  <a:pt x="496" y="56"/>
                </a:lnTo>
                <a:lnTo>
                  <a:pt x="488" y="56"/>
                </a:lnTo>
                <a:lnTo>
                  <a:pt x="496" y="64"/>
                </a:lnTo>
                <a:lnTo>
                  <a:pt x="496" y="80"/>
                </a:lnTo>
                <a:lnTo>
                  <a:pt x="496" y="88"/>
                </a:lnTo>
                <a:lnTo>
                  <a:pt x="488" y="88"/>
                </a:lnTo>
                <a:lnTo>
                  <a:pt x="472" y="104"/>
                </a:lnTo>
                <a:lnTo>
                  <a:pt x="464" y="120"/>
                </a:lnTo>
                <a:lnTo>
                  <a:pt x="448" y="128"/>
                </a:lnTo>
                <a:lnTo>
                  <a:pt x="440" y="128"/>
                </a:lnTo>
                <a:lnTo>
                  <a:pt x="432" y="128"/>
                </a:lnTo>
                <a:lnTo>
                  <a:pt x="424" y="128"/>
                </a:lnTo>
                <a:lnTo>
                  <a:pt x="416" y="136"/>
                </a:lnTo>
                <a:lnTo>
                  <a:pt x="400" y="136"/>
                </a:lnTo>
                <a:lnTo>
                  <a:pt x="392" y="128"/>
                </a:lnTo>
                <a:lnTo>
                  <a:pt x="344" y="128"/>
                </a:lnTo>
                <a:lnTo>
                  <a:pt x="312" y="152"/>
                </a:lnTo>
                <a:lnTo>
                  <a:pt x="304" y="160"/>
                </a:lnTo>
                <a:lnTo>
                  <a:pt x="304" y="168"/>
                </a:lnTo>
                <a:lnTo>
                  <a:pt x="312" y="176"/>
                </a:lnTo>
                <a:lnTo>
                  <a:pt x="320" y="184"/>
                </a:lnTo>
                <a:lnTo>
                  <a:pt x="320" y="192"/>
                </a:lnTo>
                <a:lnTo>
                  <a:pt x="320" y="200"/>
                </a:lnTo>
                <a:lnTo>
                  <a:pt x="320" y="208"/>
                </a:lnTo>
                <a:lnTo>
                  <a:pt x="312" y="216"/>
                </a:lnTo>
                <a:lnTo>
                  <a:pt x="304" y="224"/>
                </a:lnTo>
                <a:lnTo>
                  <a:pt x="296" y="240"/>
                </a:lnTo>
                <a:lnTo>
                  <a:pt x="288" y="248"/>
                </a:lnTo>
                <a:lnTo>
                  <a:pt x="272" y="264"/>
                </a:lnTo>
                <a:lnTo>
                  <a:pt x="256" y="272"/>
                </a:lnTo>
                <a:lnTo>
                  <a:pt x="232" y="296"/>
                </a:lnTo>
                <a:lnTo>
                  <a:pt x="216" y="304"/>
                </a:lnTo>
                <a:lnTo>
                  <a:pt x="184" y="312"/>
                </a:lnTo>
                <a:lnTo>
                  <a:pt x="144" y="352"/>
                </a:lnTo>
                <a:lnTo>
                  <a:pt x="128" y="368"/>
                </a:lnTo>
                <a:lnTo>
                  <a:pt x="112" y="368"/>
                </a:lnTo>
                <a:lnTo>
                  <a:pt x="104" y="368"/>
                </a:lnTo>
                <a:lnTo>
                  <a:pt x="96" y="376"/>
                </a:lnTo>
                <a:lnTo>
                  <a:pt x="80" y="384"/>
                </a:lnTo>
                <a:lnTo>
                  <a:pt x="72" y="384"/>
                </a:lnTo>
                <a:lnTo>
                  <a:pt x="64" y="376"/>
                </a:lnTo>
                <a:lnTo>
                  <a:pt x="56" y="384"/>
                </a:lnTo>
                <a:lnTo>
                  <a:pt x="48" y="384"/>
                </a:lnTo>
                <a:lnTo>
                  <a:pt x="40" y="384"/>
                </a:lnTo>
                <a:lnTo>
                  <a:pt x="48" y="376"/>
                </a:lnTo>
                <a:lnTo>
                  <a:pt x="64" y="376"/>
                </a:lnTo>
                <a:lnTo>
                  <a:pt x="56" y="368"/>
                </a:lnTo>
                <a:lnTo>
                  <a:pt x="48" y="376"/>
                </a:lnTo>
                <a:lnTo>
                  <a:pt x="40" y="376"/>
                </a:lnTo>
                <a:lnTo>
                  <a:pt x="32" y="360"/>
                </a:lnTo>
                <a:lnTo>
                  <a:pt x="8" y="360"/>
                </a:lnTo>
                <a:lnTo>
                  <a:pt x="0" y="368"/>
                </a:lnTo>
                <a:lnTo>
                  <a:pt x="0" y="360"/>
                </a:lnTo>
                <a:lnTo>
                  <a:pt x="0" y="352"/>
                </a:lnTo>
                <a:lnTo>
                  <a:pt x="16" y="336"/>
                </a:lnTo>
                <a:lnTo>
                  <a:pt x="16" y="328"/>
                </a:lnTo>
                <a:lnTo>
                  <a:pt x="16" y="320"/>
                </a:lnTo>
                <a:lnTo>
                  <a:pt x="16" y="304"/>
                </a:lnTo>
                <a:lnTo>
                  <a:pt x="24" y="296"/>
                </a:lnTo>
                <a:lnTo>
                  <a:pt x="32" y="296"/>
                </a:lnTo>
                <a:lnTo>
                  <a:pt x="40" y="288"/>
                </a:lnTo>
                <a:lnTo>
                  <a:pt x="40" y="280"/>
                </a:lnTo>
                <a:lnTo>
                  <a:pt x="40" y="272"/>
                </a:lnTo>
                <a:lnTo>
                  <a:pt x="40" y="264"/>
                </a:lnTo>
                <a:lnTo>
                  <a:pt x="40" y="256"/>
                </a:lnTo>
                <a:lnTo>
                  <a:pt x="48" y="256"/>
                </a:lnTo>
                <a:lnTo>
                  <a:pt x="56" y="264"/>
                </a:lnTo>
                <a:lnTo>
                  <a:pt x="56" y="256"/>
                </a:lnTo>
                <a:lnTo>
                  <a:pt x="64" y="256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reeform 1094">
            <a:extLst>
              <a:ext uri="{FF2B5EF4-FFF2-40B4-BE49-F238E27FC236}">
                <a16:creationId xmlns:a16="http://schemas.microsoft.com/office/drawing/2014/main" id="{F0846ADE-6E65-43C9-ABFD-D10A8F1C62EC}"/>
              </a:ext>
            </a:extLst>
          </p:cNvPr>
          <p:cNvSpPr>
            <a:spLocks/>
          </p:cNvSpPr>
          <p:nvPr/>
        </p:nvSpPr>
        <p:spPr bwMode="auto">
          <a:xfrm>
            <a:off x="6013450" y="1879600"/>
            <a:ext cx="609600" cy="596900"/>
          </a:xfrm>
          <a:custGeom>
            <a:avLst/>
            <a:gdLst>
              <a:gd name="T0" fmla="*/ 2147483646 w 384"/>
              <a:gd name="T1" fmla="*/ 2147483646 h 376"/>
              <a:gd name="T2" fmla="*/ 2147483646 w 384"/>
              <a:gd name="T3" fmla="*/ 2147483646 h 376"/>
              <a:gd name="T4" fmla="*/ 2147483646 w 384"/>
              <a:gd name="T5" fmla="*/ 2147483646 h 376"/>
              <a:gd name="T6" fmla="*/ 2147483646 w 384"/>
              <a:gd name="T7" fmla="*/ 2147483646 h 376"/>
              <a:gd name="T8" fmla="*/ 2147483646 w 384"/>
              <a:gd name="T9" fmla="*/ 2147483646 h 376"/>
              <a:gd name="T10" fmla="*/ 2147483646 w 384"/>
              <a:gd name="T11" fmla="*/ 2147483646 h 376"/>
              <a:gd name="T12" fmla="*/ 2147483646 w 384"/>
              <a:gd name="T13" fmla="*/ 2147483646 h 376"/>
              <a:gd name="T14" fmla="*/ 2147483646 w 384"/>
              <a:gd name="T15" fmla="*/ 2147483646 h 376"/>
              <a:gd name="T16" fmla="*/ 2147483646 w 384"/>
              <a:gd name="T17" fmla="*/ 2147483646 h 376"/>
              <a:gd name="T18" fmla="*/ 2147483646 w 384"/>
              <a:gd name="T19" fmla="*/ 2147483646 h 376"/>
              <a:gd name="T20" fmla="*/ 2147483646 w 384"/>
              <a:gd name="T21" fmla="*/ 2147483646 h 376"/>
              <a:gd name="T22" fmla="*/ 2147483646 w 384"/>
              <a:gd name="T23" fmla="*/ 2147483646 h 376"/>
              <a:gd name="T24" fmla="*/ 2147483646 w 384"/>
              <a:gd name="T25" fmla="*/ 2147483646 h 376"/>
              <a:gd name="T26" fmla="*/ 2147483646 w 384"/>
              <a:gd name="T27" fmla="*/ 2147483646 h 376"/>
              <a:gd name="T28" fmla="*/ 2147483646 w 384"/>
              <a:gd name="T29" fmla="*/ 2147483646 h 376"/>
              <a:gd name="T30" fmla="*/ 2147483646 w 384"/>
              <a:gd name="T31" fmla="*/ 2147483646 h 376"/>
              <a:gd name="T32" fmla="*/ 2147483646 w 384"/>
              <a:gd name="T33" fmla="*/ 2147483646 h 376"/>
              <a:gd name="T34" fmla="*/ 2147483646 w 384"/>
              <a:gd name="T35" fmla="*/ 2147483646 h 376"/>
              <a:gd name="T36" fmla="*/ 2147483646 w 384"/>
              <a:gd name="T37" fmla="*/ 2147483646 h 376"/>
              <a:gd name="T38" fmla="*/ 2147483646 w 384"/>
              <a:gd name="T39" fmla="*/ 2147483646 h 376"/>
              <a:gd name="T40" fmla="*/ 0 w 384"/>
              <a:gd name="T41" fmla="*/ 2147483646 h 376"/>
              <a:gd name="T42" fmla="*/ 2147483646 w 384"/>
              <a:gd name="T43" fmla="*/ 2147483646 h 376"/>
              <a:gd name="T44" fmla="*/ 2147483646 w 384"/>
              <a:gd name="T45" fmla="*/ 2147483646 h 376"/>
              <a:gd name="T46" fmla="*/ 2147483646 w 384"/>
              <a:gd name="T47" fmla="*/ 2147483646 h 376"/>
              <a:gd name="T48" fmla="*/ 2147483646 w 384"/>
              <a:gd name="T49" fmla="*/ 2147483646 h 376"/>
              <a:gd name="T50" fmla="*/ 2147483646 w 384"/>
              <a:gd name="T51" fmla="*/ 2147483646 h 376"/>
              <a:gd name="T52" fmla="*/ 2147483646 w 384"/>
              <a:gd name="T53" fmla="*/ 2147483646 h 376"/>
              <a:gd name="T54" fmla="*/ 2147483646 w 384"/>
              <a:gd name="T55" fmla="*/ 2147483646 h 376"/>
              <a:gd name="T56" fmla="*/ 2147483646 w 384"/>
              <a:gd name="T57" fmla="*/ 2147483646 h 376"/>
              <a:gd name="T58" fmla="*/ 2147483646 w 384"/>
              <a:gd name="T59" fmla="*/ 2147483646 h 376"/>
              <a:gd name="T60" fmla="*/ 2147483646 w 384"/>
              <a:gd name="T61" fmla="*/ 2147483646 h 376"/>
              <a:gd name="T62" fmla="*/ 2147483646 w 384"/>
              <a:gd name="T63" fmla="*/ 0 h 376"/>
              <a:gd name="T64" fmla="*/ 2147483646 w 384"/>
              <a:gd name="T65" fmla="*/ 2147483646 h 376"/>
              <a:gd name="T66" fmla="*/ 2147483646 w 384"/>
              <a:gd name="T67" fmla="*/ 2147483646 h 376"/>
              <a:gd name="T68" fmla="*/ 2147483646 w 384"/>
              <a:gd name="T69" fmla="*/ 2147483646 h 376"/>
              <a:gd name="T70" fmla="*/ 2147483646 w 384"/>
              <a:gd name="T71" fmla="*/ 2147483646 h 376"/>
              <a:gd name="T72" fmla="*/ 2147483646 w 384"/>
              <a:gd name="T73" fmla="*/ 2147483646 h 376"/>
              <a:gd name="T74" fmla="*/ 2147483646 w 384"/>
              <a:gd name="T75" fmla="*/ 2147483646 h 376"/>
              <a:gd name="T76" fmla="*/ 2147483646 w 384"/>
              <a:gd name="T77" fmla="*/ 2147483646 h 376"/>
              <a:gd name="T78" fmla="*/ 2147483646 w 384"/>
              <a:gd name="T79" fmla="*/ 2147483646 h 376"/>
              <a:gd name="T80" fmla="*/ 2147483646 w 384"/>
              <a:gd name="T81" fmla="*/ 2147483646 h 376"/>
              <a:gd name="T82" fmla="*/ 2147483646 w 384"/>
              <a:gd name="T83" fmla="*/ 2147483646 h 376"/>
              <a:gd name="T84" fmla="*/ 2147483646 w 384"/>
              <a:gd name="T85" fmla="*/ 2147483646 h 376"/>
              <a:gd name="T86" fmla="*/ 2147483646 w 384"/>
              <a:gd name="T87" fmla="*/ 2147483646 h 376"/>
              <a:gd name="T88" fmla="*/ 2147483646 w 384"/>
              <a:gd name="T89" fmla="*/ 2147483646 h 376"/>
              <a:gd name="T90" fmla="*/ 2147483646 w 384"/>
              <a:gd name="T91" fmla="*/ 2147483646 h 376"/>
              <a:gd name="T92" fmla="*/ 2147483646 w 384"/>
              <a:gd name="T93" fmla="*/ 2147483646 h 376"/>
              <a:gd name="T94" fmla="*/ 2147483646 w 384"/>
              <a:gd name="T95" fmla="*/ 2147483646 h 376"/>
              <a:gd name="T96" fmla="*/ 2147483646 w 384"/>
              <a:gd name="T97" fmla="*/ 2147483646 h 376"/>
              <a:gd name="T98" fmla="*/ 2147483646 w 384"/>
              <a:gd name="T99" fmla="*/ 2147483646 h 376"/>
              <a:gd name="T100" fmla="*/ 2147483646 w 384"/>
              <a:gd name="T101" fmla="*/ 2147483646 h 376"/>
              <a:gd name="T102" fmla="*/ 2147483646 w 384"/>
              <a:gd name="T103" fmla="*/ 2147483646 h 376"/>
              <a:gd name="T104" fmla="*/ 2147483646 w 384"/>
              <a:gd name="T105" fmla="*/ 2147483646 h 376"/>
              <a:gd name="T106" fmla="*/ 2147483646 w 384"/>
              <a:gd name="T107" fmla="*/ 2147483646 h 376"/>
              <a:gd name="T108" fmla="*/ 2147483646 w 384"/>
              <a:gd name="T109" fmla="*/ 2147483646 h 376"/>
              <a:gd name="T110" fmla="*/ 2147483646 w 384"/>
              <a:gd name="T111" fmla="*/ 2147483646 h 376"/>
              <a:gd name="T112" fmla="*/ 2147483646 w 384"/>
              <a:gd name="T113" fmla="*/ 2147483646 h 376"/>
              <a:gd name="T114" fmla="*/ 2147483646 w 384"/>
              <a:gd name="T115" fmla="*/ 2147483646 h 376"/>
              <a:gd name="T116" fmla="*/ 2147483646 w 384"/>
              <a:gd name="T117" fmla="*/ 2147483646 h 3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4" h="376">
                <a:moveTo>
                  <a:pt x="208" y="376"/>
                </a:moveTo>
                <a:lnTo>
                  <a:pt x="208" y="344"/>
                </a:lnTo>
                <a:lnTo>
                  <a:pt x="200" y="280"/>
                </a:lnTo>
                <a:lnTo>
                  <a:pt x="176" y="240"/>
                </a:lnTo>
                <a:lnTo>
                  <a:pt x="168" y="240"/>
                </a:lnTo>
                <a:lnTo>
                  <a:pt x="160" y="240"/>
                </a:lnTo>
                <a:lnTo>
                  <a:pt x="152" y="248"/>
                </a:lnTo>
                <a:lnTo>
                  <a:pt x="144" y="248"/>
                </a:lnTo>
                <a:lnTo>
                  <a:pt x="136" y="256"/>
                </a:lnTo>
                <a:lnTo>
                  <a:pt x="136" y="264"/>
                </a:lnTo>
                <a:lnTo>
                  <a:pt x="128" y="280"/>
                </a:lnTo>
                <a:lnTo>
                  <a:pt x="120" y="280"/>
                </a:lnTo>
                <a:lnTo>
                  <a:pt x="120" y="288"/>
                </a:lnTo>
                <a:lnTo>
                  <a:pt x="120" y="296"/>
                </a:lnTo>
                <a:lnTo>
                  <a:pt x="112" y="296"/>
                </a:lnTo>
                <a:lnTo>
                  <a:pt x="104" y="288"/>
                </a:lnTo>
                <a:lnTo>
                  <a:pt x="96" y="288"/>
                </a:lnTo>
                <a:lnTo>
                  <a:pt x="96" y="272"/>
                </a:lnTo>
                <a:lnTo>
                  <a:pt x="96" y="256"/>
                </a:lnTo>
                <a:lnTo>
                  <a:pt x="104" y="256"/>
                </a:lnTo>
                <a:lnTo>
                  <a:pt x="112" y="248"/>
                </a:lnTo>
                <a:lnTo>
                  <a:pt x="120" y="224"/>
                </a:lnTo>
                <a:lnTo>
                  <a:pt x="128" y="216"/>
                </a:lnTo>
                <a:lnTo>
                  <a:pt x="128" y="208"/>
                </a:lnTo>
                <a:lnTo>
                  <a:pt x="128" y="184"/>
                </a:lnTo>
                <a:lnTo>
                  <a:pt x="128" y="176"/>
                </a:lnTo>
                <a:lnTo>
                  <a:pt x="120" y="160"/>
                </a:lnTo>
                <a:lnTo>
                  <a:pt x="112" y="152"/>
                </a:lnTo>
                <a:lnTo>
                  <a:pt x="112" y="144"/>
                </a:lnTo>
                <a:lnTo>
                  <a:pt x="120" y="144"/>
                </a:lnTo>
                <a:lnTo>
                  <a:pt x="128" y="144"/>
                </a:lnTo>
                <a:lnTo>
                  <a:pt x="120" y="136"/>
                </a:lnTo>
                <a:lnTo>
                  <a:pt x="104" y="120"/>
                </a:lnTo>
                <a:lnTo>
                  <a:pt x="96" y="120"/>
                </a:lnTo>
                <a:lnTo>
                  <a:pt x="80" y="112"/>
                </a:lnTo>
                <a:lnTo>
                  <a:pt x="72" y="104"/>
                </a:lnTo>
                <a:lnTo>
                  <a:pt x="64" y="104"/>
                </a:lnTo>
                <a:lnTo>
                  <a:pt x="48" y="96"/>
                </a:lnTo>
                <a:lnTo>
                  <a:pt x="32" y="88"/>
                </a:lnTo>
                <a:lnTo>
                  <a:pt x="16" y="80"/>
                </a:lnTo>
                <a:lnTo>
                  <a:pt x="8" y="80"/>
                </a:lnTo>
                <a:lnTo>
                  <a:pt x="0" y="72"/>
                </a:lnTo>
                <a:lnTo>
                  <a:pt x="8" y="72"/>
                </a:lnTo>
                <a:lnTo>
                  <a:pt x="8" y="80"/>
                </a:lnTo>
                <a:lnTo>
                  <a:pt x="16" y="80"/>
                </a:lnTo>
                <a:lnTo>
                  <a:pt x="8" y="64"/>
                </a:lnTo>
                <a:lnTo>
                  <a:pt x="16" y="56"/>
                </a:lnTo>
                <a:lnTo>
                  <a:pt x="16" y="64"/>
                </a:lnTo>
                <a:lnTo>
                  <a:pt x="24" y="64"/>
                </a:lnTo>
                <a:lnTo>
                  <a:pt x="32" y="56"/>
                </a:lnTo>
                <a:lnTo>
                  <a:pt x="40" y="56"/>
                </a:lnTo>
                <a:lnTo>
                  <a:pt x="64" y="56"/>
                </a:lnTo>
                <a:lnTo>
                  <a:pt x="64" y="48"/>
                </a:lnTo>
                <a:lnTo>
                  <a:pt x="56" y="40"/>
                </a:lnTo>
                <a:lnTo>
                  <a:pt x="40" y="40"/>
                </a:lnTo>
                <a:lnTo>
                  <a:pt x="40" y="32"/>
                </a:lnTo>
                <a:lnTo>
                  <a:pt x="40" y="8"/>
                </a:lnTo>
                <a:lnTo>
                  <a:pt x="32" y="8"/>
                </a:lnTo>
                <a:lnTo>
                  <a:pt x="24" y="16"/>
                </a:lnTo>
                <a:lnTo>
                  <a:pt x="32" y="8"/>
                </a:lnTo>
                <a:lnTo>
                  <a:pt x="40" y="0"/>
                </a:lnTo>
                <a:lnTo>
                  <a:pt x="48" y="0"/>
                </a:lnTo>
                <a:lnTo>
                  <a:pt x="56" y="16"/>
                </a:lnTo>
                <a:lnTo>
                  <a:pt x="56" y="24"/>
                </a:lnTo>
                <a:lnTo>
                  <a:pt x="80" y="24"/>
                </a:lnTo>
                <a:lnTo>
                  <a:pt x="128" y="24"/>
                </a:lnTo>
                <a:lnTo>
                  <a:pt x="160" y="24"/>
                </a:lnTo>
                <a:lnTo>
                  <a:pt x="176" y="24"/>
                </a:lnTo>
                <a:lnTo>
                  <a:pt x="224" y="24"/>
                </a:lnTo>
                <a:lnTo>
                  <a:pt x="232" y="32"/>
                </a:lnTo>
                <a:lnTo>
                  <a:pt x="272" y="24"/>
                </a:lnTo>
                <a:lnTo>
                  <a:pt x="280" y="16"/>
                </a:lnTo>
                <a:lnTo>
                  <a:pt x="288" y="16"/>
                </a:lnTo>
                <a:lnTo>
                  <a:pt x="288" y="24"/>
                </a:lnTo>
                <a:lnTo>
                  <a:pt x="288" y="32"/>
                </a:lnTo>
                <a:lnTo>
                  <a:pt x="336" y="80"/>
                </a:lnTo>
                <a:lnTo>
                  <a:pt x="336" y="72"/>
                </a:lnTo>
                <a:lnTo>
                  <a:pt x="352" y="80"/>
                </a:lnTo>
                <a:lnTo>
                  <a:pt x="344" y="88"/>
                </a:lnTo>
                <a:lnTo>
                  <a:pt x="352" y="104"/>
                </a:lnTo>
                <a:lnTo>
                  <a:pt x="368" y="120"/>
                </a:lnTo>
                <a:lnTo>
                  <a:pt x="384" y="128"/>
                </a:lnTo>
                <a:lnTo>
                  <a:pt x="384" y="136"/>
                </a:lnTo>
                <a:lnTo>
                  <a:pt x="376" y="136"/>
                </a:lnTo>
                <a:lnTo>
                  <a:pt x="368" y="128"/>
                </a:lnTo>
                <a:lnTo>
                  <a:pt x="352" y="128"/>
                </a:lnTo>
                <a:lnTo>
                  <a:pt x="352" y="136"/>
                </a:lnTo>
                <a:lnTo>
                  <a:pt x="368" y="144"/>
                </a:lnTo>
                <a:lnTo>
                  <a:pt x="368" y="152"/>
                </a:lnTo>
                <a:lnTo>
                  <a:pt x="344" y="168"/>
                </a:lnTo>
                <a:lnTo>
                  <a:pt x="328" y="168"/>
                </a:lnTo>
                <a:lnTo>
                  <a:pt x="320" y="152"/>
                </a:lnTo>
                <a:lnTo>
                  <a:pt x="304" y="152"/>
                </a:lnTo>
                <a:lnTo>
                  <a:pt x="304" y="160"/>
                </a:lnTo>
                <a:lnTo>
                  <a:pt x="296" y="168"/>
                </a:lnTo>
                <a:lnTo>
                  <a:pt x="280" y="136"/>
                </a:lnTo>
                <a:lnTo>
                  <a:pt x="272" y="128"/>
                </a:lnTo>
                <a:lnTo>
                  <a:pt x="264" y="112"/>
                </a:lnTo>
                <a:lnTo>
                  <a:pt x="264" y="104"/>
                </a:lnTo>
                <a:lnTo>
                  <a:pt x="240" y="104"/>
                </a:lnTo>
                <a:lnTo>
                  <a:pt x="232" y="112"/>
                </a:lnTo>
                <a:lnTo>
                  <a:pt x="240" y="112"/>
                </a:lnTo>
                <a:lnTo>
                  <a:pt x="256" y="128"/>
                </a:lnTo>
                <a:lnTo>
                  <a:pt x="264" y="144"/>
                </a:lnTo>
                <a:lnTo>
                  <a:pt x="272" y="152"/>
                </a:lnTo>
                <a:lnTo>
                  <a:pt x="272" y="176"/>
                </a:lnTo>
                <a:lnTo>
                  <a:pt x="256" y="192"/>
                </a:lnTo>
                <a:lnTo>
                  <a:pt x="256" y="200"/>
                </a:lnTo>
                <a:lnTo>
                  <a:pt x="256" y="208"/>
                </a:lnTo>
                <a:lnTo>
                  <a:pt x="248" y="216"/>
                </a:lnTo>
                <a:lnTo>
                  <a:pt x="248" y="224"/>
                </a:lnTo>
                <a:lnTo>
                  <a:pt x="248" y="232"/>
                </a:lnTo>
                <a:lnTo>
                  <a:pt x="256" y="272"/>
                </a:lnTo>
                <a:lnTo>
                  <a:pt x="256" y="304"/>
                </a:lnTo>
                <a:lnTo>
                  <a:pt x="216" y="336"/>
                </a:lnTo>
                <a:lnTo>
                  <a:pt x="216" y="352"/>
                </a:lnTo>
                <a:lnTo>
                  <a:pt x="216" y="376"/>
                </a:lnTo>
                <a:lnTo>
                  <a:pt x="208" y="376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115" name="Freeform 1095">
            <a:extLst>
              <a:ext uri="{FF2B5EF4-FFF2-40B4-BE49-F238E27FC236}">
                <a16:creationId xmlns:a16="http://schemas.microsoft.com/office/drawing/2014/main" id="{231EBB0D-1BF6-4562-87C7-6E99BC920A38}"/>
              </a:ext>
            </a:extLst>
          </p:cNvPr>
          <p:cNvSpPr>
            <a:spLocks/>
          </p:cNvSpPr>
          <p:nvPr/>
        </p:nvSpPr>
        <p:spPr bwMode="auto">
          <a:xfrm>
            <a:off x="5607050" y="3086100"/>
            <a:ext cx="927100" cy="469900"/>
          </a:xfrm>
          <a:custGeom>
            <a:avLst/>
            <a:gdLst>
              <a:gd name="T0" fmla="*/ 2147483646 w 584"/>
              <a:gd name="T1" fmla="*/ 2147483646 h 296"/>
              <a:gd name="T2" fmla="*/ 2147483646 w 584"/>
              <a:gd name="T3" fmla="*/ 2147483646 h 296"/>
              <a:gd name="T4" fmla="*/ 2147483646 w 584"/>
              <a:gd name="T5" fmla="*/ 2147483646 h 296"/>
              <a:gd name="T6" fmla="*/ 2147483646 w 584"/>
              <a:gd name="T7" fmla="*/ 2147483646 h 296"/>
              <a:gd name="T8" fmla="*/ 2147483646 w 584"/>
              <a:gd name="T9" fmla="*/ 2147483646 h 296"/>
              <a:gd name="T10" fmla="*/ 2147483646 w 584"/>
              <a:gd name="T11" fmla="*/ 2147483646 h 296"/>
              <a:gd name="T12" fmla="*/ 2147483646 w 584"/>
              <a:gd name="T13" fmla="*/ 2147483646 h 296"/>
              <a:gd name="T14" fmla="*/ 2147483646 w 584"/>
              <a:gd name="T15" fmla="*/ 0 h 296"/>
              <a:gd name="T16" fmla="*/ 2147483646 w 584"/>
              <a:gd name="T17" fmla="*/ 0 h 296"/>
              <a:gd name="T18" fmla="*/ 2147483646 w 584"/>
              <a:gd name="T19" fmla="*/ 2147483646 h 296"/>
              <a:gd name="T20" fmla="*/ 2147483646 w 584"/>
              <a:gd name="T21" fmla="*/ 2147483646 h 296"/>
              <a:gd name="T22" fmla="*/ 2147483646 w 584"/>
              <a:gd name="T23" fmla="*/ 2147483646 h 296"/>
              <a:gd name="T24" fmla="*/ 2147483646 w 584"/>
              <a:gd name="T25" fmla="*/ 2147483646 h 296"/>
              <a:gd name="T26" fmla="*/ 2147483646 w 584"/>
              <a:gd name="T27" fmla="*/ 2147483646 h 296"/>
              <a:gd name="T28" fmla="*/ 2147483646 w 584"/>
              <a:gd name="T29" fmla="*/ 2147483646 h 296"/>
              <a:gd name="T30" fmla="*/ 2147483646 w 584"/>
              <a:gd name="T31" fmla="*/ 2147483646 h 296"/>
              <a:gd name="T32" fmla="*/ 2147483646 w 584"/>
              <a:gd name="T33" fmla="*/ 2147483646 h 296"/>
              <a:gd name="T34" fmla="*/ 2147483646 w 584"/>
              <a:gd name="T35" fmla="*/ 2147483646 h 296"/>
              <a:gd name="T36" fmla="*/ 2147483646 w 584"/>
              <a:gd name="T37" fmla="*/ 2147483646 h 296"/>
              <a:gd name="T38" fmla="*/ 2147483646 w 584"/>
              <a:gd name="T39" fmla="*/ 2147483646 h 296"/>
              <a:gd name="T40" fmla="*/ 2147483646 w 584"/>
              <a:gd name="T41" fmla="*/ 2147483646 h 296"/>
              <a:gd name="T42" fmla="*/ 2147483646 w 584"/>
              <a:gd name="T43" fmla="*/ 2147483646 h 296"/>
              <a:gd name="T44" fmla="*/ 2147483646 w 584"/>
              <a:gd name="T45" fmla="*/ 2147483646 h 296"/>
              <a:gd name="T46" fmla="*/ 2147483646 w 584"/>
              <a:gd name="T47" fmla="*/ 2147483646 h 296"/>
              <a:gd name="T48" fmla="*/ 2147483646 w 584"/>
              <a:gd name="T49" fmla="*/ 2147483646 h 296"/>
              <a:gd name="T50" fmla="*/ 2147483646 w 584"/>
              <a:gd name="T51" fmla="*/ 2147483646 h 296"/>
              <a:gd name="T52" fmla="*/ 2147483646 w 584"/>
              <a:gd name="T53" fmla="*/ 2147483646 h 296"/>
              <a:gd name="T54" fmla="*/ 2147483646 w 584"/>
              <a:gd name="T55" fmla="*/ 2147483646 h 296"/>
              <a:gd name="T56" fmla="*/ 2147483646 w 584"/>
              <a:gd name="T57" fmla="*/ 2147483646 h 296"/>
              <a:gd name="T58" fmla="*/ 2147483646 w 584"/>
              <a:gd name="T59" fmla="*/ 2147483646 h 296"/>
              <a:gd name="T60" fmla="*/ 2147483646 w 584"/>
              <a:gd name="T61" fmla="*/ 2147483646 h 296"/>
              <a:gd name="T62" fmla="*/ 2147483646 w 584"/>
              <a:gd name="T63" fmla="*/ 2147483646 h 296"/>
              <a:gd name="T64" fmla="*/ 2147483646 w 584"/>
              <a:gd name="T65" fmla="*/ 2147483646 h 296"/>
              <a:gd name="T66" fmla="*/ 2147483646 w 584"/>
              <a:gd name="T67" fmla="*/ 2147483646 h 296"/>
              <a:gd name="T68" fmla="*/ 2147483646 w 584"/>
              <a:gd name="T69" fmla="*/ 2147483646 h 296"/>
              <a:gd name="T70" fmla="*/ 2147483646 w 584"/>
              <a:gd name="T71" fmla="*/ 2147483646 h 296"/>
              <a:gd name="T72" fmla="*/ 2147483646 w 584"/>
              <a:gd name="T73" fmla="*/ 2147483646 h 296"/>
              <a:gd name="T74" fmla="*/ 2147483646 w 584"/>
              <a:gd name="T75" fmla="*/ 2147483646 h 296"/>
              <a:gd name="T76" fmla="*/ 2147483646 w 584"/>
              <a:gd name="T77" fmla="*/ 2147483646 h 296"/>
              <a:gd name="T78" fmla="*/ 2147483646 w 584"/>
              <a:gd name="T79" fmla="*/ 2147483646 h 296"/>
              <a:gd name="T80" fmla="*/ 2147483646 w 584"/>
              <a:gd name="T81" fmla="*/ 2147483646 h 296"/>
              <a:gd name="T82" fmla="*/ 2147483646 w 584"/>
              <a:gd name="T83" fmla="*/ 2147483646 h 296"/>
              <a:gd name="T84" fmla="*/ 2147483646 w 584"/>
              <a:gd name="T85" fmla="*/ 2147483646 h 296"/>
              <a:gd name="T86" fmla="*/ 2147483646 w 584"/>
              <a:gd name="T87" fmla="*/ 2147483646 h 296"/>
              <a:gd name="T88" fmla="*/ 2147483646 w 584"/>
              <a:gd name="T89" fmla="*/ 2147483646 h 296"/>
              <a:gd name="T90" fmla="*/ 2147483646 w 584"/>
              <a:gd name="T91" fmla="*/ 2147483646 h 296"/>
              <a:gd name="T92" fmla="*/ 2147483646 w 584"/>
              <a:gd name="T93" fmla="*/ 2147483646 h 296"/>
              <a:gd name="T94" fmla="*/ 2147483646 w 584"/>
              <a:gd name="T95" fmla="*/ 2147483646 h 296"/>
              <a:gd name="T96" fmla="*/ 2147483646 w 584"/>
              <a:gd name="T97" fmla="*/ 2147483646 h 2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4" h="296">
                <a:moveTo>
                  <a:pt x="520" y="40"/>
                </a:moveTo>
                <a:lnTo>
                  <a:pt x="512" y="32"/>
                </a:lnTo>
                <a:lnTo>
                  <a:pt x="504" y="32"/>
                </a:lnTo>
                <a:lnTo>
                  <a:pt x="504" y="24"/>
                </a:lnTo>
                <a:lnTo>
                  <a:pt x="496" y="16"/>
                </a:lnTo>
                <a:lnTo>
                  <a:pt x="488" y="16"/>
                </a:lnTo>
                <a:lnTo>
                  <a:pt x="480" y="32"/>
                </a:lnTo>
                <a:lnTo>
                  <a:pt x="472" y="32"/>
                </a:lnTo>
                <a:lnTo>
                  <a:pt x="456" y="32"/>
                </a:lnTo>
                <a:lnTo>
                  <a:pt x="448" y="24"/>
                </a:lnTo>
                <a:lnTo>
                  <a:pt x="440" y="24"/>
                </a:lnTo>
                <a:lnTo>
                  <a:pt x="440" y="32"/>
                </a:lnTo>
                <a:lnTo>
                  <a:pt x="432" y="32"/>
                </a:lnTo>
                <a:lnTo>
                  <a:pt x="416" y="24"/>
                </a:lnTo>
                <a:lnTo>
                  <a:pt x="392" y="24"/>
                </a:lnTo>
                <a:lnTo>
                  <a:pt x="392" y="16"/>
                </a:lnTo>
                <a:lnTo>
                  <a:pt x="384" y="0"/>
                </a:lnTo>
                <a:lnTo>
                  <a:pt x="360" y="0"/>
                </a:lnTo>
                <a:lnTo>
                  <a:pt x="344" y="0"/>
                </a:lnTo>
                <a:lnTo>
                  <a:pt x="336" y="8"/>
                </a:lnTo>
                <a:lnTo>
                  <a:pt x="336" y="16"/>
                </a:lnTo>
                <a:lnTo>
                  <a:pt x="344" y="24"/>
                </a:lnTo>
                <a:lnTo>
                  <a:pt x="344" y="32"/>
                </a:lnTo>
                <a:lnTo>
                  <a:pt x="328" y="32"/>
                </a:lnTo>
                <a:lnTo>
                  <a:pt x="320" y="40"/>
                </a:lnTo>
                <a:lnTo>
                  <a:pt x="312" y="40"/>
                </a:lnTo>
                <a:lnTo>
                  <a:pt x="296" y="40"/>
                </a:lnTo>
                <a:lnTo>
                  <a:pt x="296" y="56"/>
                </a:lnTo>
                <a:lnTo>
                  <a:pt x="304" y="56"/>
                </a:lnTo>
                <a:lnTo>
                  <a:pt x="304" y="64"/>
                </a:lnTo>
                <a:lnTo>
                  <a:pt x="296" y="72"/>
                </a:lnTo>
                <a:lnTo>
                  <a:pt x="288" y="88"/>
                </a:lnTo>
                <a:lnTo>
                  <a:pt x="280" y="88"/>
                </a:lnTo>
                <a:lnTo>
                  <a:pt x="272" y="88"/>
                </a:lnTo>
                <a:lnTo>
                  <a:pt x="272" y="112"/>
                </a:lnTo>
                <a:lnTo>
                  <a:pt x="264" y="120"/>
                </a:lnTo>
                <a:lnTo>
                  <a:pt x="248" y="120"/>
                </a:lnTo>
                <a:lnTo>
                  <a:pt x="240" y="112"/>
                </a:lnTo>
                <a:lnTo>
                  <a:pt x="240" y="104"/>
                </a:lnTo>
                <a:lnTo>
                  <a:pt x="232" y="104"/>
                </a:lnTo>
                <a:lnTo>
                  <a:pt x="224" y="128"/>
                </a:lnTo>
                <a:lnTo>
                  <a:pt x="224" y="144"/>
                </a:lnTo>
                <a:lnTo>
                  <a:pt x="216" y="144"/>
                </a:lnTo>
                <a:lnTo>
                  <a:pt x="208" y="136"/>
                </a:lnTo>
                <a:lnTo>
                  <a:pt x="208" y="128"/>
                </a:lnTo>
                <a:lnTo>
                  <a:pt x="200" y="128"/>
                </a:lnTo>
                <a:lnTo>
                  <a:pt x="184" y="144"/>
                </a:lnTo>
                <a:lnTo>
                  <a:pt x="184" y="152"/>
                </a:lnTo>
                <a:lnTo>
                  <a:pt x="176" y="152"/>
                </a:lnTo>
                <a:lnTo>
                  <a:pt x="160" y="136"/>
                </a:lnTo>
                <a:lnTo>
                  <a:pt x="152" y="136"/>
                </a:lnTo>
                <a:lnTo>
                  <a:pt x="144" y="144"/>
                </a:lnTo>
                <a:lnTo>
                  <a:pt x="144" y="136"/>
                </a:lnTo>
                <a:lnTo>
                  <a:pt x="144" y="144"/>
                </a:lnTo>
                <a:lnTo>
                  <a:pt x="144" y="152"/>
                </a:lnTo>
                <a:lnTo>
                  <a:pt x="136" y="152"/>
                </a:lnTo>
                <a:lnTo>
                  <a:pt x="128" y="144"/>
                </a:lnTo>
                <a:lnTo>
                  <a:pt x="120" y="144"/>
                </a:lnTo>
                <a:lnTo>
                  <a:pt x="112" y="144"/>
                </a:lnTo>
                <a:lnTo>
                  <a:pt x="112" y="152"/>
                </a:lnTo>
                <a:lnTo>
                  <a:pt x="112" y="160"/>
                </a:lnTo>
                <a:lnTo>
                  <a:pt x="104" y="160"/>
                </a:lnTo>
                <a:lnTo>
                  <a:pt x="112" y="160"/>
                </a:lnTo>
                <a:lnTo>
                  <a:pt x="104" y="168"/>
                </a:lnTo>
                <a:lnTo>
                  <a:pt x="96" y="176"/>
                </a:lnTo>
                <a:lnTo>
                  <a:pt x="104" y="184"/>
                </a:lnTo>
                <a:lnTo>
                  <a:pt x="104" y="192"/>
                </a:lnTo>
                <a:lnTo>
                  <a:pt x="88" y="192"/>
                </a:lnTo>
                <a:lnTo>
                  <a:pt x="72" y="200"/>
                </a:lnTo>
                <a:lnTo>
                  <a:pt x="72" y="216"/>
                </a:lnTo>
                <a:lnTo>
                  <a:pt x="80" y="224"/>
                </a:lnTo>
                <a:lnTo>
                  <a:pt x="80" y="232"/>
                </a:lnTo>
                <a:lnTo>
                  <a:pt x="72" y="232"/>
                </a:lnTo>
                <a:lnTo>
                  <a:pt x="48" y="224"/>
                </a:lnTo>
                <a:lnTo>
                  <a:pt x="32" y="224"/>
                </a:lnTo>
                <a:lnTo>
                  <a:pt x="24" y="232"/>
                </a:lnTo>
                <a:lnTo>
                  <a:pt x="16" y="240"/>
                </a:lnTo>
                <a:lnTo>
                  <a:pt x="24" y="248"/>
                </a:lnTo>
                <a:lnTo>
                  <a:pt x="32" y="256"/>
                </a:lnTo>
                <a:lnTo>
                  <a:pt x="24" y="256"/>
                </a:lnTo>
                <a:lnTo>
                  <a:pt x="24" y="288"/>
                </a:lnTo>
                <a:lnTo>
                  <a:pt x="16" y="288"/>
                </a:lnTo>
                <a:lnTo>
                  <a:pt x="0" y="296"/>
                </a:lnTo>
                <a:lnTo>
                  <a:pt x="120" y="288"/>
                </a:lnTo>
                <a:lnTo>
                  <a:pt x="112" y="272"/>
                </a:lnTo>
                <a:lnTo>
                  <a:pt x="120" y="272"/>
                </a:lnTo>
                <a:lnTo>
                  <a:pt x="136" y="272"/>
                </a:lnTo>
                <a:lnTo>
                  <a:pt x="144" y="272"/>
                </a:lnTo>
                <a:lnTo>
                  <a:pt x="448" y="248"/>
                </a:lnTo>
                <a:lnTo>
                  <a:pt x="464" y="240"/>
                </a:lnTo>
                <a:lnTo>
                  <a:pt x="496" y="224"/>
                </a:lnTo>
                <a:lnTo>
                  <a:pt x="504" y="216"/>
                </a:lnTo>
                <a:lnTo>
                  <a:pt x="504" y="208"/>
                </a:lnTo>
                <a:lnTo>
                  <a:pt x="520" y="208"/>
                </a:lnTo>
                <a:lnTo>
                  <a:pt x="524" y="192"/>
                </a:lnTo>
                <a:lnTo>
                  <a:pt x="536" y="184"/>
                </a:lnTo>
                <a:lnTo>
                  <a:pt x="542" y="172"/>
                </a:lnTo>
                <a:lnTo>
                  <a:pt x="560" y="160"/>
                </a:lnTo>
                <a:lnTo>
                  <a:pt x="568" y="152"/>
                </a:lnTo>
                <a:lnTo>
                  <a:pt x="568" y="144"/>
                </a:lnTo>
                <a:lnTo>
                  <a:pt x="568" y="152"/>
                </a:lnTo>
                <a:lnTo>
                  <a:pt x="584" y="128"/>
                </a:lnTo>
                <a:lnTo>
                  <a:pt x="576" y="128"/>
                </a:lnTo>
                <a:lnTo>
                  <a:pt x="568" y="120"/>
                </a:lnTo>
                <a:lnTo>
                  <a:pt x="560" y="120"/>
                </a:lnTo>
                <a:lnTo>
                  <a:pt x="552" y="112"/>
                </a:lnTo>
                <a:lnTo>
                  <a:pt x="536" y="88"/>
                </a:lnTo>
                <a:lnTo>
                  <a:pt x="528" y="72"/>
                </a:lnTo>
                <a:lnTo>
                  <a:pt x="528" y="64"/>
                </a:lnTo>
                <a:lnTo>
                  <a:pt x="528" y="56"/>
                </a:lnTo>
                <a:lnTo>
                  <a:pt x="520" y="48"/>
                </a:lnTo>
                <a:lnTo>
                  <a:pt x="520" y="40"/>
                </a:lnTo>
                <a:lnTo>
                  <a:pt x="528" y="40"/>
                </a:lnTo>
                <a:lnTo>
                  <a:pt x="520" y="40"/>
                </a:lnTo>
                <a:close/>
              </a:path>
            </a:pathLst>
          </a:custGeom>
          <a:solidFill>
            <a:srgbClr val="99CC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16" name="Freeform 1096">
            <a:extLst>
              <a:ext uri="{FF2B5EF4-FFF2-40B4-BE49-F238E27FC236}">
                <a16:creationId xmlns:a16="http://schemas.microsoft.com/office/drawing/2014/main" id="{4F47EB04-72BC-4E39-9116-A32C9997C1C9}"/>
              </a:ext>
            </a:extLst>
          </p:cNvPr>
          <p:cNvSpPr>
            <a:spLocks/>
          </p:cNvSpPr>
          <p:nvPr/>
        </p:nvSpPr>
        <p:spPr bwMode="auto">
          <a:xfrm>
            <a:off x="6432550" y="2768600"/>
            <a:ext cx="584200" cy="571500"/>
          </a:xfrm>
          <a:custGeom>
            <a:avLst/>
            <a:gdLst>
              <a:gd name="T0" fmla="*/ 2147483646 w 368"/>
              <a:gd name="T1" fmla="*/ 2147483646 h 360"/>
              <a:gd name="T2" fmla="*/ 2147483646 w 368"/>
              <a:gd name="T3" fmla="*/ 2147483646 h 360"/>
              <a:gd name="T4" fmla="*/ 2147483646 w 368"/>
              <a:gd name="T5" fmla="*/ 2147483646 h 360"/>
              <a:gd name="T6" fmla="*/ 0 w 368"/>
              <a:gd name="T7" fmla="*/ 2147483646 h 360"/>
              <a:gd name="T8" fmla="*/ 0 w 368"/>
              <a:gd name="T9" fmla="*/ 2147483646 h 360"/>
              <a:gd name="T10" fmla="*/ 2147483646 w 368"/>
              <a:gd name="T11" fmla="*/ 2147483646 h 360"/>
              <a:gd name="T12" fmla="*/ 2147483646 w 368"/>
              <a:gd name="T13" fmla="*/ 2147483646 h 360"/>
              <a:gd name="T14" fmla="*/ 2147483646 w 368"/>
              <a:gd name="T15" fmla="*/ 2147483646 h 360"/>
              <a:gd name="T16" fmla="*/ 2147483646 w 368"/>
              <a:gd name="T17" fmla="*/ 2147483646 h 360"/>
              <a:gd name="T18" fmla="*/ 2147483646 w 368"/>
              <a:gd name="T19" fmla="*/ 2147483646 h 360"/>
              <a:gd name="T20" fmla="*/ 2147483646 w 368"/>
              <a:gd name="T21" fmla="*/ 2147483646 h 360"/>
              <a:gd name="T22" fmla="*/ 2147483646 w 368"/>
              <a:gd name="T23" fmla="*/ 2147483646 h 360"/>
              <a:gd name="T24" fmla="*/ 2147483646 w 368"/>
              <a:gd name="T25" fmla="*/ 2147483646 h 360"/>
              <a:gd name="T26" fmla="*/ 2147483646 w 368"/>
              <a:gd name="T27" fmla="*/ 2147483646 h 360"/>
              <a:gd name="T28" fmla="*/ 2147483646 w 368"/>
              <a:gd name="T29" fmla="*/ 2147483646 h 360"/>
              <a:gd name="T30" fmla="*/ 2147483646 w 368"/>
              <a:gd name="T31" fmla="*/ 0 h 360"/>
              <a:gd name="T32" fmla="*/ 2147483646 w 368"/>
              <a:gd name="T33" fmla="*/ 0 h 360"/>
              <a:gd name="T34" fmla="*/ 2147483646 w 368"/>
              <a:gd name="T35" fmla="*/ 2147483646 h 360"/>
              <a:gd name="T36" fmla="*/ 2147483646 w 368"/>
              <a:gd name="T37" fmla="*/ 2147483646 h 360"/>
              <a:gd name="T38" fmla="*/ 2147483646 w 368"/>
              <a:gd name="T39" fmla="*/ 2147483646 h 360"/>
              <a:gd name="T40" fmla="*/ 2147483646 w 368"/>
              <a:gd name="T41" fmla="*/ 2147483646 h 360"/>
              <a:gd name="T42" fmla="*/ 2147483646 w 368"/>
              <a:gd name="T43" fmla="*/ 2147483646 h 360"/>
              <a:gd name="T44" fmla="*/ 2147483646 w 368"/>
              <a:gd name="T45" fmla="*/ 2147483646 h 360"/>
              <a:gd name="T46" fmla="*/ 2147483646 w 368"/>
              <a:gd name="T47" fmla="*/ 2147483646 h 360"/>
              <a:gd name="T48" fmla="*/ 2147483646 w 368"/>
              <a:gd name="T49" fmla="*/ 2147483646 h 360"/>
              <a:gd name="T50" fmla="*/ 2147483646 w 368"/>
              <a:gd name="T51" fmla="*/ 2147483646 h 360"/>
              <a:gd name="T52" fmla="*/ 2147483646 w 368"/>
              <a:gd name="T53" fmla="*/ 2147483646 h 360"/>
              <a:gd name="T54" fmla="*/ 2147483646 w 368"/>
              <a:gd name="T55" fmla="*/ 2147483646 h 360"/>
              <a:gd name="T56" fmla="*/ 2147483646 w 368"/>
              <a:gd name="T57" fmla="*/ 2147483646 h 360"/>
              <a:gd name="T58" fmla="*/ 2147483646 w 368"/>
              <a:gd name="T59" fmla="*/ 2147483646 h 360"/>
              <a:gd name="T60" fmla="*/ 2147483646 w 368"/>
              <a:gd name="T61" fmla="*/ 2147483646 h 360"/>
              <a:gd name="T62" fmla="*/ 2147483646 w 368"/>
              <a:gd name="T63" fmla="*/ 2147483646 h 360"/>
              <a:gd name="T64" fmla="*/ 2147483646 w 368"/>
              <a:gd name="T65" fmla="*/ 2147483646 h 360"/>
              <a:gd name="T66" fmla="*/ 2147483646 w 368"/>
              <a:gd name="T67" fmla="*/ 2147483646 h 360"/>
              <a:gd name="T68" fmla="*/ 2147483646 w 368"/>
              <a:gd name="T69" fmla="*/ 2147483646 h 360"/>
              <a:gd name="T70" fmla="*/ 2147483646 w 368"/>
              <a:gd name="T71" fmla="*/ 2147483646 h 360"/>
              <a:gd name="T72" fmla="*/ 2147483646 w 368"/>
              <a:gd name="T73" fmla="*/ 2147483646 h 360"/>
              <a:gd name="T74" fmla="*/ 2147483646 w 368"/>
              <a:gd name="T75" fmla="*/ 2147483646 h 360"/>
              <a:gd name="T76" fmla="*/ 2147483646 w 368"/>
              <a:gd name="T77" fmla="*/ 2147483646 h 360"/>
              <a:gd name="T78" fmla="*/ 2147483646 w 368"/>
              <a:gd name="T79" fmla="*/ 2147483646 h 360"/>
              <a:gd name="T80" fmla="*/ 2147483646 w 368"/>
              <a:gd name="T81" fmla="*/ 2147483646 h 360"/>
              <a:gd name="T82" fmla="*/ 2147483646 w 368"/>
              <a:gd name="T83" fmla="*/ 2147483646 h 360"/>
              <a:gd name="T84" fmla="*/ 2147483646 w 368"/>
              <a:gd name="T85" fmla="*/ 2147483646 h 360"/>
              <a:gd name="T86" fmla="*/ 2147483646 w 368"/>
              <a:gd name="T87" fmla="*/ 2147483646 h 360"/>
              <a:gd name="T88" fmla="*/ 2147483646 w 368"/>
              <a:gd name="T89" fmla="*/ 2147483646 h 360"/>
              <a:gd name="T90" fmla="*/ 2147483646 w 368"/>
              <a:gd name="T91" fmla="*/ 2147483646 h 360"/>
              <a:gd name="T92" fmla="*/ 2147483646 w 368"/>
              <a:gd name="T93" fmla="*/ 2147483646 h 360"/>
              <a:gd name="T94" fmla="*/ 2147483646 w 368"/>
              <a:gd name="T95" fmla="*/ 2147483646 h 360"/>
              <a:gd name="T96" fmla="*/ 2147483646 w 368"/>
              <a:gd name="T97" fmla="*/ 2147483646 h 360"/>
              <a:gd name="T98" fmla="*/ 2147483646 w 368"/>
              <a:gd name="T99" fmla="*/ 2147483646 h 360"/>
              <a:gd name="T100" fmla="*/ 2147483646 w 368"/>
              <a:gd name="T101" fmla="*/ 2147483646 h 36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68" h="360">
                <a:moveTo>
                  <a:pt x="56" y="328"/>
                </a:moveTo>
                <a:lnTo>
                  <a:pt x="56" y="328"/>
                </a:lnTo>
                <a:lnTo>
                  <a:pt x="48" y="320"/>
                </a:lnTo>
                <a:lnTo>
                  <a:pt x="40" y="320"/>
                </a:lnTo>
                <a:lnTo>
                  <a:pt x="32" y="312"/>
                </a:lnTo>
                <a:lnTo>
                  <a:pt x="16" y="288"/>
                </a:lnTo>
                <a:lnTo>
                  <a:pt x="8" y="272"/>
                </a:lnTo>
                <a:lnTo>
                  <a:pt x="8" y="264"/>
                </a:lnTo>
                <a:lnTo>
                  <a:pt x="8" y="256"/>
                </a:lnTo>
                <a:lnTo>
                  <a:pt x="0" y="248"/>
                </a:lnTo>
                <a:lnTo>
                  <a:pt x="0" y="240"/>
                </a:lnTo>
                <a:lnTo>
                  <a:pt x="8" y="240"/>
                </a:lnTo>
                <a:lnTo>
                  <a:pt x="16" y="240"/>
                </a:lnTo>
                <a:lnTo>
                  <a:pt x="24" y="224"/>
                </a:lnTo>
                <a:lnTo>
                  <a:pt x="32" y="224"/>
                </a:lnTo>
                <a:lnTo>
                  <a:pt x="32" y="208"/>
                </a:lnTo>
                <a:lnTo>
                  <a:pt x="32" y="200"/>
                </a:lnTo>
                <a:lnTo>
                  <a:pt x="32" y="192"/>
                </a:lnTo>
                <a:lnTo>
                  <a:pt x="32" y="176"/>
                </a:lnTo>
                <a:lnTo>
                  <a:pt x="48" y="176"/>
                </a:lnTo>
                <a:lnTo>
                  <a:pt x="48" y="192"/>
                </a:lnTo>
                <a:lnTo>
                  <a:pt x="56" y="192"/>
                </a:lnTo>
                <a:lnTo>
                  <a:pt x="56" y="176"/>
                </a:lnTo>
                <a:lnTo>
                  <a:pt x="64" y="152"/>
                </a:lnTo>
                <a:lnTo>
                  <a:pt x="80" y="136"/>
                </a:lnTo>
                <a:lnTo>
                  <a:pt x="88" y="136"/>
                </a:lnTo>
                <a:lnTo>
                  <a:pt x="96" y="128"/>
                </a:lnTo>
                <a:lnTo>
                  <a:pt x="112" y="112"/>
                </a:lnTo>
                <a:lnTo>
                  <a:pt x="120" y="104"/>
                </a:lnTo>
                <a:lnTo>
                  <a:pt x="120" y="88"/>
                </a:lnTo>
                <a:lnTo>
                  <a:pt x="120" y="80"/>
                </a:lnTo>
                <a:lnTo>
                  <a:pt x="120" y="40"/>
                </a:lnTo>
                <a:lnTo>
                  <a:pt x="128" y="40"/>
                </a:lnTo>
                <a:lnTo>
                  <a:pt x="128" y="24"/>
                </a:lnTo>
                <a:lnTo>
                  <a:pt x="120" y="8"/>
                </a:lnTo>
                <a:lnTo>
                  <a:pt x="120" y="0"/>
                </a:lnTo>
                <a:lnTo>
                  <a:pt x="128" y="0"/>
                </a:lnTo>
                <a:lnTo>
                  <a:pt x="144" y="88"/>
                </a:lnTo>
                <a:lnTo>
                  <a:pt x="224" y="72"/>
                </a:lnTo>
                <a:lnTo>
                  <a:pt x="232" y="120"/>
                </a:lnTo>
                <a:lnTo>
                  <a:pt x="256" y="96"/>
                </a:lnTo>
                <a:lnTo>
                  <a:pt x="264" y="96"/>
                </a:lnTo>
                <a:lnTo>
                  <a:pt x="272" y="88"/>
                </a:lnTo>
                <a:lnTo>
                  <a:pt x="280" y="80"/>
                </a:lnTo>
                <a:lnTo>
                  <a:pt x="296" y="80"/>
                </a:lnTo>
                <a:lnTo>
                  <a:pt x="304" y="80"/>
                </a:lnTo>
                <a:lnTo>
                  <a:pt x="312" y="64"/>
                </a:lnTo>
                <a:lnTo>
                  <a:pt x="328" y="64"/>
                </a:lnTo>
                <a:lnTo>
                  <a:pt x="336" y="64"/>
                </a:lnTo>
                <a:lnTo>
                  <a:pt x="344" y="64"/>
                </a:lnTo>
                <a:lnTo>
                  <a:pt x="352" y="64"/>
                </a:lnTo>
                <a:lnTo>
                  <a:pt x="352" y="72"/>
                </a:lnTo>
                <a:lnTo>
                  <a:pt x="368" y="88"/>
                </a:lnTo>
                <a:lnTo>
                  <a:pt x="368" y="96"/>
                </a:lnTo>
                <a:lnTo>
                  <a:pt x="360" y="96"/>
                </a:lnTo>
                <a:lnTo>
                  <a:pt x="360" y="104"/>
                </a:lnTo>
                <a:lnTo>
                  <a:pt x="352" y="104"/>
                </a:lnTo>
                <a:lnTo>
                  <a:pt x="328" y="96"/>
                </a:lnTo>
                <a:lnTo>
                  <a:pt x="320" y="96"/>
                </a:lnTo>
                <a:lnTo>
                  <a:pt x="312" y="88"/>
                </a:lnTo>
                <a:lnTo>
                  <a:pt x="312" y="112"/>
                </a:lnTo>
                <a:lnTo>
                  <a:pt x="304" y="120"/>
                </a:lnTo>
                <a:lnTo>
                  <a:pt x="304" y="128"/>
                </a:lnTo>
                <a:lnTo>
                  <a:pt x="296" y="144"/>
                </a:lnTo>
                <a:lnTo>
                  <a:pt x="288" y="144"/>
                </a:lnTo>
                <a:lnTo>
                  <a:pt x="288" y="152"/>
                </a:lnTo>
                <a:lnTo>
                  <a:pt x="288" y="160"/>
                </a:lnTo>
                <a:lnTo>
                  <a:pt x="280" y="160"/>
                </a:lnTo>
                <a:lnTo>
                  <a:pt x="272" y="160"/>
                </a:lnTo>
                <a:lnTo>
                  <a:pt x="264" y="160"/>
                </a:lnTo>
                <a:lnTo>
                  <a:pt x="264" y="176"/>
                </a:lnTo>
                <a:lnTo>
                  <a:pt x="264" y="184"/>
                </a:lnTo>
                <a:lnTo>
                  <a:pt x="264" y="192"/>
                </a:lnTo>
                <a:lnTo>
                  <a:pt x="264" y="200"/>
                </a:lnTo>
                <a:lnTo>
                  <a:pt x="248" y="200"/>
                </a:lnTo>
                <a:lnTo>
                  <a:pt x="232" y="192"/>
                </a:lnTo>
                <a:lnTo>
                  <a:pt x="224" y="192"/>
                </a:lnTo>
                <a:lnTo>
                  <a:pt x="224" y="200"/>
                </a:lnTo>
                <a:lnTo>
                  <a:pt x="224" y="208"/>
                </a:lnTo>
                <a:lnTo>
                  <a:pt x="224" y="216"/>
                </a:lnTo>
                <a:lnTo>
                  <a:pt x="224" y="224"/>
                </a:lnTo>
                <a:lnTo>
                  <a:pt x="216" y="232"/>
                </a:lnTo>
                <a:lnTo>
                  <a:pt x="216" y="240"/>
                </a:lnTo>
                <a:lnTo>
                  <a:pt x="216" y="256"/>
                </a:lnTo>
                <a:lnTo>
                  <a:pt x="208" y="264"/>
                </a:lnTo>
                <a:lnTo>
                  <a:pt x="200" y="280"/>
                </a:lnTo>
                <a:lnTo>
                  <a:pt x="200" y="288"/>
                </a:lnTo>
                <a:lnTo>
                  <a:pt x="200" y="296"/>
                </a:lnTo>
                <a:lnTo>
                  <a:pt x="192" y="304"/>
                </a:lnTo>
                <a:lnTo>
                  <a:pt x="200" y="312"/>
                </a:lnTo>
                <a:lnTo>
                  <a:pt x="184" y="320"/>
                </a:lnTo>
                <a:lnTo>
                  <a:pt x="168" y="320"/>
                </a:lnTo>
                <a:lnTo>
                  <a:pt x="168" y="328"/>
                </a:lnTo>
                <a:lnTo>
                  <a:pt x="160" y="328"/>
                </a:lnTo>
                <a:lnTo>
                  <a:pt x="152" y="328"/>
                </a:lnTo>
                <a:lnTo>
                  <a:pt x="152" y="336"/>
                </a:lnTo>
                <a:lnTo>
                  <a:pt x="144" y="344"/>
                </a:lnTo>
                <a:lnTo>
                  <a:pt x="136" y="344"/>
                </a:lnTo>
                <a:lnTo>
                  <a:pt x="128" y="344"/>
                </a:lnTo>
                <a:lnTo>
                  <a:pt x="120" y="344"/>
                </a:lnTo>
                <a:lnTo>
                  <a:pt x="112" y="344"/>
                </a:lnTo>
                <a:lnTo>
                  <a:pt x="104" y="360"/>
                </a:lnTo>
                <a:lnTo>
                  <a:pt x="96" y="360"/>
                </a:lnTo>
                <a:lnTo>
                  <a:pt x="88" y="352"/>
                </a:lnTo>
                <a:lnTo>
                  <a:pt x="72" y="352"/>
                </a:lnTo>
                <a:lnTo>
                  <a:pt x="64" y="336"/>
                </a:lnTo>
                <a:lnTo>
                  <a:pt x="64" y="328"/>
                </a:lnTo>
                <a:lnTo>
                  <a:pt x="56" y="328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17" name="Freeform 1097">
            <a:extLst>
              <a:ext uri="{FF2B5EF4-FFF2-40B4-BE49-F238E27FC236}">
                <a16:creationId xmlns:a16="http://schemas.microsoft.com/office/drawing/2014/main" id="{26DC88C0-E8C9-42DF-A9D4-9628C68E947F}"/>
              </a:ext>
            </a:extLst>
          </p:cNvPr>
          <p:cNvSpPr>
            <a:spLocks/>
          </p:cNvSpPr>
          <p:nvPr/>
        </p:nvSpPr>
        <p:spPr bwMode="auto">
          <a:xfrm>
            <a:off x="7473950" y="1803400"/>
            <a:ext cx="215900" cy="431800"/>
          </a:xfrm>
          <a:custGeom>
            <a:avLst/>
            <a:gdLst>
              <a:gd name="T0" fmla="*/ 2147483646 w 136"/>
              <a:gd name="T1" fmla="*/ 2147483646 h 272"/>
              <a:gd name="T2" fmla="*/ 2147483646 w 136"/>
              <a:gd name="T3" fmla="*/ 2147483646 h 272"/>
              <a:gd name="T4" fmla="*/ 2147483646 w 136"/>
              <a:gd name="T5" fmla="*/ 2147483646 h 272"/>
              <a:gd name="T6" fmla="*/ 2147483646 w 136"/>
              <a:gd name="T7" fmla="*/ 2147483646 h 272"/>
              <a:gd name="T8" fmla="*/ 2147483646 w 136"/>
              <a:gd name="T9" fmla="*/ 2147483646 h 272"/>
              <a:gd name="T10" fmla="*/ 2147483646 w 136"/>
              <a:gd name="T11" fmla="*/ 2147483646 h 272"/>
              <a:gd name="T12" fmla="*/ 2147483646 w 136"/>
              <a:gd name="T13" fmla="*/ 2147483646 h 272"/>
              <a:gd name="T14" fmla="*/ 2147483646 w 136"/>
              <a:gd name="T15" fmla="*/ 2147483646 h 272"/>
              <a:gd name="T16" fmla="*/ 2147483646 w 136"/>
              <a:gd name="T17" fmla="*/ 0 h 272"/>
              <a:gd name="T18" fmla="*/ 2147483646 w 136"/>
              <a:gd name="T19" fmla="*/ 0 h 272"/>
              <a:gd name="T20" fmla="*/ 2147483646 w 136"/>
              <a:gd name="T21" fmla="*/ 2147483646 h 272"/>
              <a:gd name="T22" fmla="*/ 2147483646 w 136"/>
              <a:gd name="T23" fmla="*/ 2147483646 h 272"/>
              <a:gd name="T24" fmla="*/ 2147483646 w 136"/>
              <a:gd name="T25" fmla="*/ 2147483646 h 272"/>
              <a:gd name="T26" fmla="*/ 2147483646 w 136"/>
              <a:gd name="T27" fmla="*/ 2147483646 h 272"/>
              <a:gd name="T28" fmla="*/ 2147483646 w 136"/>
              <a:gd name="T29" fmla="*/ 2147483646 h 272"/>
              <a:gd name="T30" fmla="*/ 2147483646 w 136"/>
              <a:gd name="T31" fmla="*/ 2147483646 h 272"/>
              <a:gd name="T32" fmla="*/ 2147483646 w 136"/>
              <a:gd name="T33" fmla="*/ 2147483646 h 272"/>
              <a:gd name="T34" fmla="*/ 2147483646 w 136"/>
              <a:gd name="T35" fmla="*/ 2147483646 h 272"/>
              <a:gd name="T36" fmla="*/ 2147483646 w 136"/>
              <a:gd name="T37" fmla="*/ 2147483646 h 272"/>
              <a:gd name="T38" fmla="*/ 2147483646 w 136"/>
              <a:gd name="T39" fmla="*/ 2147483646 h 272"/>
              <a:gd name="T40" fmla="*/ 2147483646 w 136"/>
              <a:gd name="T41" fmla="*/ 2147483646 h 272"/>
              <a:gd name="T42" fmla="*/ 2147483646 w 136"/>
              <a:gd name="T43" fmla="*/ 2147483646 h 272"/>
              <a:gd name="T44" fmla="*/ 2147483646 w 136"/>
              <a:gd name="T45" fmla="*/ 2147483646 h 272"/>
              <a:gd name="T46" fmla="*/ 2147483646 w 136"/>
              <a:gd name="T47" fmla="*/ 2147483646 h 272"/>
              <a:gd name="T48" fmla="*/ 2147483646 w 136"/>
              <a:gd name="T49" fmla="*/ 2147483646 h 272"/>
              <a:gd name="T50" fmla="*/ 2147483646 w 136"/>
              <a:gd name="T51" fmla="*/ 2147483646 h 272"/>
              <a:gd name="T52" fmla="*/ 0 w 136"/>
              <a:gd name="T53" fmla="*/ 2147483646 h 272"/>
              <a:gd name="T54" fmla="*/ 2147483646 w 136"/>
              <a:gd name="T55" fmla="*/ 2147483646 h 272"/>
              <a:gd name="T56" fmla="*/ 2147483646 w 136"/>
              <a:gd name="T57" fmla="*/ 2147483646 h 272"/>
              <a:gd name="T58" fmla="*/ 2147483646 w 136"/>
              <a:gd name="T59" fmla="*/ 2147483646 h 272"/>
              <a:gd name="T60" fmla="*/ 2147483646 w 136"/>
              <a:gd name="T61" fmla="*/ 2147483646 h 272"/>
              <a:gd name="T62" fmla="*/ 2147483646 w 136"/>
              <a:gd name="T63" fmla="*/ 2147483646 h 272"/>
              <a:gd name="T64" fmla="*/ 2147483646 w 136"/>
              <a:gd name="T65" fmla="*/ 2147483646 h 2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6" h="272">
                <a:moveTo>
                  <a:pt x="104" y="248"/>
                </a:moveTo>
                <a:lnTo>
                  <a:pt x="104" y="240"/>
                </a:lnTo>
                <a:lnTo>
                  <a:pt x="112" y="232"/>
                </a:lnTo>
                <a:lnTo>
                  <a:pt x="128" y="232"/>
                </a:lnTo>
                <a:lnTo>
                  <a:pt x="128" y="224"/>
                </a:lnTo>
                <a:lnTo>
                  <a:pt x="136" y="216"/>
                </a:lnTo>
                <a:lnTo>
                  <a:pt x="136" y="208"/>
                </a:lnTo>
                <a:lnTo>
                  <a:pt x="128" y="208"/>
                </a:lnTo>
                <a:lnTo>
                  <a:pt x="128" y="200"/>
                </a:lnTo>
                <a:lnTo>
                  <a:pt x="128" y="192"/>
                </a:lnTo>
                <a:lnTo>
                  <a:pt x="120" y="184"/>
                </a:lnTo>
                <a:lnTo>
                  <a:pt x="112" y="184"/>
                </a:lnTo>
                <a:lnTo>
                  <a:pt x="104" y="176"/>
                </a:lnTo>
                <a:lnTo>
                  <a:pt x="56" y="0"/>
                </a:lnTo>
                <a:lnTo>
                  <a:pt x="48" y="0"/>
                </a:lnTo>
                <a:lnTo>
                  <a:pt x="32" y="0"/>
                </a:lnTo>
                <a:lnTo>
                  <a:pt x="32" y="8"/>
                </a:lnTo>
                <a:lnTo>
                  <a:pt x="32" y="16"/>
                </a:lnTo>
                <a:lnTo>
                  <a:pt x="32" y="24"/>
                </a:lnTo>
                <a:lnTo>
                  <a:pt x="24" y="24"/>
                </a:lnTo>
                <a:lnTo>
                  <a:pt x="24" y="32"/>
                </a:lnTo>
                <a:lnTo>
                  <a:pt x="32" y="32"/>
                </a:lnTo>
                <a:lnTo>
                  <a:pt x="32" y="40"/>
                </a:lnTo>
                <a:lnTo>
                  <a:pt x="32" y="48"/>
                </a:lnTo>
                <a:lnTo>
                  <a:pt x="24" y="56"/>
                </a:lnTo>
                <a:lnTo>
                  <a:pt x="32" y="64"/>
                </a:lnTo>
                <a:lnTo>
                  <a:pt x="32" y="88"/>
                </a:lnTo>
                <a:lnTo>
                  <a:pt x="32" y="96"/>
                </a:lnTo>
                <a:lnTo>
                  <a:pt x="16" y="104"/>
                </a:lnTo>
                <a:lnTo>
                  <a:pt x="8" y="112"/>
                </a:lnTo>
                <a:lnTo>
                  <a:pt x="16" y="120"/>
                </a:lnTo>
                <a:lnTo>
                  <a:pt x="16" y="136"/>
                </a:lnTo>
                <a:lnTo>
                  <a:pt x="16" y="160"/>
                </a:lnTo>
                <a:lnTo>
                  <a:pt x="8" y="168"/>
                </a:lnTo>
                <a:lnTo>
                  <a:pt x="8" y="176"/>
                </a:lnTo>
                <a:lnTo>
                  <a:pt x="8" y="184"/>
                </a:lnTo>
                <a:lnTo>
                  <a:pt x="0" y="192"/>
                </a:lnTo>
                <a:lnTo>
                  <a:pt x="0" y="208"/>
                </a:lnTo>
                <a:lnTo>
                  <a:pt x="8" y="216"/>
                </a:lnTo>
                <a:lnTo>
                  <a:pt x="8" y="224"/>
                </a:lnTo>
                <a:lnTo>
                  <a:pt x="16" y="240"/>
                </a:lnTo>
                <a:lnTo>
                  <a:pt x="16" y="248"/>
                </a:lnTo>
                <a:lnTo>
                  <a:pt x="8" y="256"/>
                </a:lnTo>
                <a:lnTo>
                  <a:pt x="8" y="272"/>
                </a:lnTo>
                <a:lnTo>
                  <a:pt x="16" y="272"/>
                </a:lnTo>
                <a:lnTo>
                  <a:pt x="96" y="256"/>
                </a:lnTo>
                <a:lnTo>
                  <a:pt x="104" y="248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18" name="Freeform 1098">
            <a:extLst>
              <a:ext uri="{FF2B5EF4-FFF2-40B4-BE49-F238E27FC236}">
                <a16:creationId xmlns:a16="http://schemas.microsoft.com/office/drawing/2014/main" id="{AFE03E62-B005-4901-9B8C-B15E322FF9BF}"/>
              </a:ext>
            </a:extLst>
          </p:cNvPr>
          <p:cNvSpPr>
            <a:spLocks/>
          </p:cNvSpPr>
          <p:nvPr/>
        </p:nvSpPr>
        <p:spPr bwMode="auto">
          <a:xfrm>
            <a:off x="7550150" y="1384300"/>
            <a:ext cx="469900" cy="749300"/>
          </a:xfrm>
          <a:custGeom>
            <a:avLst/>
            <a:gdLst>
              <a:gd name="T0" fmla="*/ 2147483646 w 296"/>
              <a:gd name="T1" fmla="*/ 2147483646 h 472"/>
              <a:gd name="T2" fmla="*/ 2147483646 w 296"/>
              <a:gd name="T3" fmla="*/ 2147483646 h 472"/>
              <a:gd name="T4" fmla="*/ 0 w 296"/>
              <a:gd name="T5" fmla="*/ 2147483646 h 472"/>
              <a:gd name="T6" fmla="*/ 2147483646 w 296"/>
              <a:gd name="T7" fmla="*/ 2147483646 h 472"/>
              <a:gd name="T8" fmla="*/ 2147483646 w 296"/>
              <a:gd name="T9" fmla="*/ 2147483646 h 472"/>
              <a:gd name="T10" fmla="*/ 2147483646 w 296"/>
              <a:gd name="T11" fmla="*/ 2147483646 h 472"/>
              <a:gd name="T12" fmla="*/ 2147483646 w 296"/>
              <a:gd name="T13" fmla="*/ 2147483646 h 472"/>
              <a:gd name="T14" fmla="*/ 2147483646 w 296"/>
              <a:gd name="T15" fmla="*/ 2147483646 h 472"/>
              <a:gd name="T16" fmla="*/ 2147483646 w 296"/>
              <a:gd name="T17" fmla="*/ 2147483646 h 472"/>
              <a:gd name="T18" fmla="*/ 2147483646 w 296"/>
              <a:gd name="T19" fmla="*/ 2147483646 h 472"/>
              <a:gd name="T20" fmla="*/ 2147483646 w 296"/>
              <a:gd name="T21" fmla="*/ 2147483646 h 472"/>
              <a:gd name="T22" fmla="*/ 2147483646 w 296"/>
              <a:gd name="T23" fmla="*/ 2147483646 h 472"/>
              <a:gd name="T24" fmla="*/ 2147483646 w 296"/>
              <a:gd name="T25" fmla="*/ 2147483646 h 472"/>
              <a:gd name="T26" fmla="*/ 2147483646 w 296"/>
              <a:gd name="T27" fmla="*/ 2147483646 h 472"/>
              <a:gd name="T28" fmla="*/ 2147483646 w 296"/>
              <a:gd name="T29" fmla="*/ 2147483646 h 472"/>
              <a:gd name="T30" fmla="*/ 2147483646 w 296"/>
              <a:gd name="T31" fmla="*/ 2147483646 h 472"/>
              <a:gd name="T32" fmla="*/ 2147483646 w 296"/>
              <a:gd name="T33" fmla="*/ 0 h 472"/>
              <a:gd name="T34" fmla="*/ 2147483646 w 296"/>
              <a:gd name="T35" fmla="*/ 2147483646 h 472"/>
              <a:gd name="T36" fmla="*/ 2147483646 w 296"/>
              <a:gd name="T37" fmla="*/ 2147483646 h 472"/>
              <a:gd name="T38" fmla="*/ 2147483646 w 296"/>
              <a:gd name="T39" fmla="*/ 2147483646 h 472"/>
              <a:gd name="T40" fmla="*/ 2147483646 w 296"/>
              <a:gd name="T41" fmla="*/ 2147483646 h 472"/>
              <a:gd name="T42" fmla="*/ 2147483646 w 296"/>
              <a:gd name="T43" fmla="*/ 2147483646 h 472"/>
              <a:gd name="T44" fmla="*/ 2147483646 w 296"/>
              <a:gd name="T45" fmla="*/ 2147483646 h 472"/>
              <a:gd name="T46" fmla="*/ 2147483646 w 296"/>
              <a:gd name="T47" fmla="*/ 2147483646 h 472"/>
              <a:gd name="T48" fmla="*/ 2147483646 w 296"/>
              <a:gd name="T49" fmla="*/ 2147483646 h 472"/>
              <a:gd name="T50" fmla="*/ 2147483646 w 296"/>
              <a:gd name="T51" fmla="*/ 2147483646 h 472"/>
              <a:gd name="T52" fmla="*/ 2147483646 w 296"/>
              <a:gd name="T53" fmla="*/ 2147483646 h 472"/>
              <a:gd name="T54" fmla="*/ 2147483646 w 296"/>
              <a:gd name="T55" fmla="*/ 2147483646 h 472"/>
              <a:gd name="T56" fmla="*/ 2147483646 w 296"/>
              <a:gd name="T57" fmla="*/ 2147483646 h 472"/>
              <a:gd name="T58" fmla="*/ 2147483646 w 296"/>
              <a:gd name="T59" fmla="*/ 2147483646 h 472"/>
              <a:gd name="T60" fmla="*/ 2147483646 w 296"/>
              <a:gd name="T61" fmla="*/ 2147483646 h 472"/>
              <a:gd name="T62" fmla="*/ 2147483646 w 296"/>
              <a:gd name="T63" fmla="*/ 2147483646 h 472"/>
              <a:gd name="T64" fmla="*/ 2147483646 w 296"/>
              <a:gd name="T65" fmla="*/ 2147483646 h 472"/>
              <a:gd name="T66" fmla="*/ 2147483646 w 296"/>
              <a:gd name="T67" fmla="*/ 2147483646 h 472"/>
              <a:gd name="T68" fmla="*/ 2147483646 w 296"/>
              <a:gd name="T69" fmla="*/ 2147483646 h 472"/>
              <a:gd name="T70" fmla="*/ 2147483646 w 296"/>
              <a:gd name="T71" fmla="*/ 2147483646 h 472"/>
              <a:gd name="T72" fmla="*/ 2147483646 w 296"/>
              <a:gd name="T73" fmla="*/ 2147483646 h 472"/>
              <a:gd name="T74" fmla="*/ 2147483646 w 296"/>
              <a:gd name="T75" fmla="*/ 2147483646 h 472"/>
              <a:gd name="T76" fmla="*/ 2147483646 w 296"/>
              <a:gd name="T77" fmla="*/ 2147483646 h 472"/>
              <a:gd name="T78" fmla="*/ 2147483646 w 296"/>
              <a:gd name="T79" fmla="*/ 2147483646 h 472"/>
              <a:gd name="T80" fmla="*/ 2147483646 w 296"/>
              <a:gd name="T81" fmla="*/ 2147483646 h 472"/>
              <a:gd name="T82" fmla="*/ 2147483646 w 296"/>
              <a:gd name="T83" fmla="*/ 2147483646 h 472"/>
              <a:gd name="T84" fmla="*/ 2147483646 w 296"/>
              <a:gd name="T85" fmla="*/ 2147483646 h 472"/>
              <a:gd name="T86" fmla="*/ 2147483646 w 296"/>
              <a:gd name="T87" fmla="*/ 2147483646 h 472"/>
              <a:gd name="T88" fmla="*/ 2147483646 w 296"/>
              <a:gd name="T89" fmla="*/ 2147483646 h 472"/>
              <a:gd name="T90" fmla="*/ 2147483646 w 296"/>
              <a:gd name="T91" fmla="*/ 2147483646 h 472"/>
              <a:gd name="T92" fmla="*/ 2147483646 w 296"/>
              <a:gd name="T93" fmla="*/ 2147483646 h 472"/>
              <a:gd name="T94" fmla="*/ 2147483646 w 296"/>
              <a:gd name="T95" fmla="*/ 2147483646 h 472"/>
              <a:gd name="T96" fmla="*/ 2147483646 w 296"/>
              <a:gd name="T97" fmla="*/ 2147483646 h 472"/>
              <a:gd name="T98" fmla="*/ 2147483646 w 296"/>
              <a:gd name="T99" fmla="*/ 2147483646 h 472"/>
              <a:gd name="T100" fmla="*/ 2147483646 w 296"/>
              <a:gd name="T101" fmla="*/ 2147483646 h 472"/>
              <a:gd name="T102" fmla="*/ 2147483646 w 296"/>
              <a:gd name="T103" fmla="*/ 2147483646 h 472"/>
              <a:gd name="T104" fmla="*/ 2147483646 w 296"/>
              <a:gd name="T105" fmla="*/ 2147483646 h 472"/>
              <a:gd name="T106" fmla="*/ 2147483646 w 296"/>
              <a:gd name="T107" fmla="*/ 2147483646 h 472"/>
              <a:gd name="T108" fmla="*/ 2147483646 w 296"/>
              <a:gd name="T109" fmla="*/ 2147483646 h 472"/>
              <a:gd name="T110" fmla="*/ 2147483646 w 296"/>
              <a:gd name="T111" fmla="*/ 2147483646 h 472"/>
              <a:gd name="T112" fmla="*/ 2147483646 w 296"/>
              <a:gd name="T113" fmla="*/ 2147483646 h 472"/>
              <a:gd name="T114" fmla="*/ 2147483646 w 296"/>
              <a:gd name="T115" fmla="*/ 2147483646 h 472"/>
              <a:gd name="T116" fmla="*/ 2147483646 w 296"/>
              <a:gd name="T117" fmla="*/ 2147483646 h 472"/>
              <a:gd name="T118" fmla="*/ 2147483646 w 296"/>
              <a:gd name="T119" fmla="*/ 2147483646 h 47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96" h="472">
                <a:moveTo>
                  <a:pt x="80" y="464"/>
                </a:moveTo>
                <a:lnTo>
                  <a:pt x="80" y="464"/>
                </a:lnTo>
                <a:lnTo>
                  <a:pt x="80" y="456"/>
                </a:lnTo>
                <a:lnTo>
                  <a:pt x="72" y="448"/>
                </a:lnTo>
                <a:lnTo>
                  <a:pt x="64" y="448"/>
                </a:lnTo>
                <a:lnTo>
                  <a:pt x="56" y="440"/>
                </a:lnTo>
                <a:lnTo>
                  <a:pt x="8" y="264"/>
                </a:lnTo>
                <a:lnTo>
                  <a:pt x="0" y="264"/>
                </a:lnTo>
                <a:lnTo>
                  <a:pt x="0" y="248"/>
                </a:lnTo>
                <a:lnTo>
                  <a:pt x="8" y="248"/>
                </a:lnTo>
                <a:lnTo>
                  <a:pt x="16" y="256"/>
                </a:lnTo>
                <a:lnTo>
                  <a:pt x="16" y="240"/>
                </a:lnTo>
                <a:lnTo>
                  <a:pt x="24" y="240"/>
                </a:lnTo>
                <a:lnTo>
                  <a:pt x="24" y="232"/>
                </a:lnTo>
                <a:lnTo>
                  <a:pt x="24" y="216"/>
                </a:lnTo>
                <a:lnTo>
                  <a:pt x="40" y="200"/>
                </a:lnTo>
                <a:lnTo>
                  <a:pt x="32" y="200"/>
                </a:lnTo>
                <a:lnTo>
                  <a:pt x="32" y="192"/>
                </a:lnTo>
                <a:lnTo>
                  <a:pt x="40" y="184"/>
                </a:lnTo>
                <a:lnTo>
                  <a:pt x="40" y="176"/>
                </a:lnTo>
                <a:lnTo>
                  <a:pt x="32" y="160"/>
                </a:lnTo>
                <a:lnTo>
                  <a:pt x="32" y="136"/>
                </a:lnTo>
                <a:lnTo>
                  <a:pt x="40" y="136"/>
                </a:lnTo>
                <a:lnTo>
                  <a:pt x="40" y="120"/>
                </a:lnTo>
                <a:lnTo>
                  <a:pt x="40" y="88"/>
                </a:lnTo>
                <a:lnTo>
                  <a:pt x="48" y="80"/>
                </a:lnTo>
                <a:lnTo>
                  <a:pt x="64" y="16"/>
                </a:lnTo>
                <a:lnTo>
                  <a:pt x="72" y="8"/>
                </a:lnTo>
                <a:lnTo>
                  <a:pt x="80" y="8"/>
                </a:lnTo>
                <a:lnTo>
                  <a:pt x="88" y="32"/>
                </a:lnTo>
                <a:lnTo>
                  <a:pt x="96" y="32"/>
                </a:lnTo>
                <a:lnTo>
                  <a:pt x="104" y="24"/>
                </a:lnTo>
                <a:lnTo>
                  <a:pt x="120" y="8"/>
                </a:lnTo>
                <a:lnTo>
                  <a:pt x="128" y="8"/>
                </a:lnTo>
                <a:lnTo>
                  <a:pt x="128" y="0"/>
                </a:lnTo>
                <a:lnTo>
                  <a:pt x="136" y="0"/>
                </a:lnTo>
                <a:lnTo>
                  <a:pt x="144" y="8"/>
                </a:lnTo>
                <a:lnTo>
                  <a:pt x="168" y="16"/>
                </a:lnTo>
                <a:lnTo>
                  <a:pt x="176" y="24"/>
                </a:lnTo>
                <a:lnTo>
                  <a:pt x="208" y="136"/>
                </a:lnTo>
                <a:lnTo>
                  <a:pt x="208" y="144"/>
                </a:lnTo>
                <a:lnTo>
                  <a:pt x="224" y="160"/>
                </a:lnTo>
                <a:lnTo>
                  <a:pt x="240" y="160"/>
                </a:lnTo>
                <a:lnTo>
                  <a:pt x="240" y="176"/>
                </a:lnTo>
                <a:lnTo>
                  <a:pt x="248" y="184"/>
                </a:lnTo>
                <a:lnTo>
                  <a:pt x="256" y="200"/>
                </a:lnTo>
                <a:lnTo>
                  <a:pt x="264" y="200"/>
                </a:lnTo>
                <a:lnTo>
                  <a:pt x="264" y="192"/>
                </a:lnTo>
                <a:lnTo>
                  <a:pt x="280" y="208"/>
                </a:lnTo>
                <a:lnTo>
                  <a:pt x="288" y="208"/>
                </a:lnTo>
                <a:lnTo>
                  <a:pt x="280" y="216"/>
                </a:lnTo>
                <a:lnTo>
                  <a:pt x="288" y="224"/>
                </a:lnTo>
                <a:lnTo>
                  <a:pt x="296" y="216"/>
                </a:lnTo>
                <a:lnTo>
                  <a:pt x="296" y="224"/>
                </a:lnTo>
                <a:lnTo>
                  <a:pt x="288" y="240"/>
                </a:lnTo>
                <a:lnTo>
                  <a:pt x="280" y="248"/>
                </a:lnTo>
                <a:lnTo>
                  <a:pt x="272" y="240"/>
                </a:lnTo>
                <a:lnTo>
                  <a:pt x="272" y="248"/>
                </a:lnTo>
                <a:lnTo>
                  <a:pt x="272" y="256"/>
                </a:lnTo>
                <a:lnTo>
                  <a:pt x="264" y="248"/>
                </a:lnTo>
                <a:lnTo>
                  <a:pt x="264" y="256"/>
                </a:lnTo>
                <a:lnTo>
                  <a:pt x="264" y="264"/>
                </a:lnTo>
                <a:lnTo>
                  <a:pt x="248" y="264"/>
                </a:lnTo>
                <a:lnTo>
                  <a:pt x="248" y="272"/>
                </a:lnTo>
                <a:lnTo>
                  <a:pt x="248" y="280"/>
                </a:lnTo>
                <a:lnTo>
                  <a:pt x="240" y="288"/>
                </a:lnTo>
                <a:lnTo>
                  <a:pt x="232" y="296"/>
                </a:lnTo>
                <a:lnTo>
                  <a:pt x="232" y="288"/>
                </a:lnTo>
                <a:lnTo>
                  <a:pt x="232" y="280"/>
                </a:lnTo>
                <a:lnTo>
                  <a:pt x="224" y="272"/>
                </a:lnTo>
                <a:lnTo>
                  <a:pt x="216" y="272"/>
                </a:lnTo>
                <a:lnTo>
                  <a:pt x="216" y="280"/>
                </a:lnTo>
                <a:lnTo>
                  <a:pt x="216" y="288"/>
                </a:lnTo>
                <a:lnTo>
                  <a:pt x="208" y="288"/>
                </a:lnTo>
                <a:lnTo>
                  <a:pt x="200" y="296"/>
                </a:lnTo>
                <a:lnTo>
                  <a:pt x="200" y="304"/>
                </a:lnTo>
                <a:lnTo>
                  <a:pt x="184" y="304"/>
                </a:lnTo>
                <a:lnTo>
                  <a:pt x="192" y="296"/>
                </a:lnTo>
                <a:lnTo>
                  <a:pt x="184" y="296"/>
                </a:lnTo>
                <a:lnTo>
                  <a:pt x="176" y="288"/>
                </a:lnTo>
                <a:lnTo>
                  <a:pt x="176" y="296"/>
                </a:lnTo>
                <a:lnTo>
                  <a:pt x="176" y="312"/>
                </a:lnTo>
                <a:lnTo>
                  <a:pt x="176" y="336"/>
                </a:lnTo>
                <a:lnTo>
                  <a:pt x="168" y="344"/>
                </a:lnTo>
                <a:lnTo>
                  <a:pt x="168" y="360"/>
                </a:lnTo>
                <a:lnTo>
                  <a:pt x="160" y="352"/>
                </a:lnTo>
                <a:lnTo>
                  <a:pt x="152" y="352"/>
                </a:lnTo>
                <a:lnTo>
                  <a:pt x="152" y="368"/>
                </a:lnTo>
                <a:lnTo>
                  <a:pt x="144" y="368"/>
                </a:lnTo>
                <a:lnTo>
                  <a:pt x="136" y="368"/>
                </a:lnTo>
                <a:lnTo>
                  <a:pt x="128" y="360"/>
                </a:lnTo>
                <a:lnTo>
                  <a:pt x="128" y="368"/>
                </a:lnTo>
                <a:lnTo>
                  <a:pt x="128" y="384"/>
                </a:lnTo>
                <a:lnTo>
                  <a:pt x="128" y="392"/>
                </a:lnTo>
                <a:lnTo>
                  <a:pt x="128" y="384"/>
                </a:lnTo>
                <a:lnTo>
                  <a:pt x="128" y="376"/>
                </a:lnTo>
                <a:lnTo>
                  <a:pt x="120" y="376"/>
                </a:lnTo>
                <a:lnTo>
                  <a:pt x="112" y="384"/>
                </a:lnTo>
                <a:lnTo>
                  <a:pt x="104" y="392"/>
                </a:lnTo>
                <a:lnTo>
                  <a:pt x="104" y="408"/>
                </a:lnTo>
                <a:lnTo>
                  <a:pt x="104" y="416"/>
                </a:lnTo>
                <a:lnTo>
                  <a:pt x="96" y="416"/>
                </a:lnTo>
                <a:lnTo>
                  <a:pt x="96" y="424"/>
                </a:lnTo>
                <a:lnTo>
                  <a:pt x="104" y="432"/>
                </a:lnTo>
                <a:lnTo>
                  <a:pt x="88" y="440"/>
                </a:lnTo>
                <a:lnTo>
                  <a:pt x="88" y="464"/>
                </a:lnTo>
                <a:lnTo>
                  <a:pt x="80" y="472"/>
                </a:lnTo>
                <a:lnTo>
                  <a:pt x="80" y="464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19" name="Freeform 1099">
            <a:extLst>
              <a:ext uri="{FF2B5EF4-FFF2-40B4-BE49-F238E27FC236}">
                <a16:creationId xmlns:a16="http://schemas.microsoft.com/office/drawing/2014/main" id="{7DF4061B-FADB-4F7D-92E8-EDDD183F366C}"/>
              </a:ext>
            </a:extLst>
          </p:cNvPr>
          <p:cNvSpPr>
            <a:spLocks/>
          </p:cNvSpPr>
          <p:nvPr/>
        </p:nvSpPr>
        <p:spPr bwMode="auto">
          <a:xfrm>
            <a:off x="7410450" y="2171700"/>
            <a:ext cx="419100" cy="215900"/>
          </a:xfrm>
          <a:custGeom>
            <a:avLst/>
            <a:gdLst>
              <a:gd name="T0" fmla="*/ 0 w 264"/>
              <a:gd name="T1" fmla="*/ 2147483646 h 136"/>
              <a:gd name="T2" fmla="*/ 0 w 264"/>
              <a:gd name="T3" fmla="*/ 2147483646 h 136"/>
              <a:gd name="T4" fmla="*/ 2147483646 w 264"/>
              <a:gd name="T5" fmla="*/ 2147483646 h 136"/>
              <a:gd name="T6" fmla="*/ 2147483646 w 264"/>
              <a:gd name="T7" fmla="*/ 2147483646 h 136"/>
              <a:gd name="T8" fmla="*/ 2147483646 w 264"/>
              <a:gd name="T9" fmla="*/ 0 h 136"/>
              <a:gd name="T10" fmla="*/ 2147483646 w 264"/>
              <a:gd name="T11" fmla="*/ 0 h 136"/>
              <a:gd name="T12" fmla="*/ 2147483646 w 264"/>
              <a:gd name="T13" fmla="*/ 2147483646 h 136"/>
              <a:gd name="T14" fmla="*/ 2147483646 w 264"/>
              <a:gd name="T15" fmla="*/ 2147483646 h 136"/>
              <a:gd name="T16" fmla="*/ 2147483646 w 264"/>
              <a:gd name="T17" fmla="*/ 2147483646 h 136"/>
              <a:gd name="T18" fmla="*/ 2147483646 w 264"/>
              <a:gd name="T19" fmla="*/ 2147483646 h 136"/>
              <a:gd name="T20" fmla="*/ 2147483646 w 264"/>
              <a:gd name="T21" fmla="*/ 2147483646 h 136"/>
              <a:gd name="T22" fmla="*/ 2147483646 w 264"/>
              <a:gd name="T23" fmla="*/ 2147483646 h 136"/>
              <a:gd name="T24" fmla="*/ 2147483646 w 264"/>
              <a:gd name="T25" fmla="*/ 2147483646 h 136"/>
              <a:gd name="T26" fmla="*/ 2147483646 w 264"/>
              <a:gd name="T27" fmla="*/ 2147483646 h 136"/>
              <a:gd name="T28" fmla="*/ 2147483646 w 264"/>
              <a:gd name="T29" fmla="*/ 2147483646 h 136"/>
              <a:gd name="T30" fmla="*/ 2147483646 w 264"/>
              <a:gd name="T31" fmla="*/ 2147483646 h 136"/>
              <a:gd name="T32" fmla="*/ 2147483646 w 264"/>
              <a:gd name="T33" fmla="*/ 2147483646 h 136"/>
              <a:gd name="T34" fmla="*/ 2147483646 w 264"/>
              <a:gd name="T35" fmla="*/ 2147483646 h 136"/>
              <a:gd name="T36" fmla="*/ 2147483646 w 264"/>
              <a:gd name="T37" fmla="*/ 2147483646 h 136"/>
              <a:gd name="T38" fmla="*/ 2147483646 w 264"/>
              <a:gd name="T39" fmla="*/ 2147483646 h 136"/>
              <a:gd name="T40" fmla="*/ 2147483646 w 264"/>
              <a:gd name="T41" fmla="*/ 2147483646 h 136"/>
              <a:gd name="T42" fmla="*/ 2147483646 w 264"/>
              <a:gd name="T43" fmla="*/ 2147483646 h 136"/>
              <a:gd name="T44" fmla="*/ 2147483646 w 264"/>
              <a:gd name="T45" fmla="*/ 2147483646 h 136"/>
              <a:gd name="T46" fmla="*/ 2147483646 w 264"/>
              <a:gd name="T47" fmla="*/ 2147483646 h 136"/>
              <a:gd name="T48" fmla="*/ 2147483646 w 264"/>
              <a:gd name="T49" fmla="*/ 2147483646 h 136"/>
              <a:gd name="T50" fmla="*/ 2147483646 w 264"/>
              <a:gd name="T51" fmla="*/ 2147483646 h 136"/>
              <a:gd name="T52" fmla="*/ 2147483646 w 264"/>
              <a:gd name="T53" fmla="*/ 2147483646 h 136"/>
              <a:gd name="T54" fmla="*/ 2147483646 w 264"/>
              <a:gd name="T55" fmla="*/ 2147483646 h 136"/>
              <a:gd name="T56" fmla="*/ 2147483646 w 264"/>
              <a:gd name="T57" fmla="*/ 2147483646 h 136"/>
              <a:gd name="T58" fmla="*/ 2147483646 w 264"/>
              <a:gd name="T59" fmla="*/ 2147483646 h 136"/>
              <a:gd name="T60" fmla="*/ 2147483646 w 264"/>
              <a:gd name="T61" fmla="*/ 2147483646 h 136"/>
              <a:gd name="T62" fmla="*/ 2147483646 w 264"/>
              <a:gd name="T63" fmla="*/ 2147483646 h 136"/>
              <a:gd name="T64" fmla="*/ 2147483646 w 264"/>
              <a:gd name="T65" fmla="*/ 2147483646 h 136"/>
              <a:gd name="T66" fmla="*/ 2147483646 w 264"/>
              <a:gd name="T67" fmla="*/ 2147483646 h 136"/>
              <a:gd name="T68" fmla="*/ 2147483646 w 264"/>
              <a:gd name="T69" fmla="*/ 2147483646 h 136"/>
              <a:gd name="T70" fmla="*/ 2147483646 w 264"/>
              <a:gd name="T71" fmla="*/ 2147483646 h 136"/>
              <a:gd name="T72" fmla="*/ 2147483646 w 264"/>
              <a:gd name="T73" fmla="*/ 2147483646 h 136"/>
              <a:gd name="T74" fmla="*/ 2147483646 w 264"/>
              <a:gd name="T75" fmla="*/ 2147483646 h 136"/>
              <a:gd name="T76" fmla="*/ 2147483646 w 264"/>
              <a:gd name="T77" fmla="*/ 2147483646 h 136"/>
              <a:gd name="T78" fmla="*/ 2147483646 w 264"/>
              <a:gd name="T79" fmla="*/ 2147483646 h 136"/>
              <a:gd name="T80" fmla="*/ 2147483646 w 264"/>
              <a:gd name="T81" fmla="*/ 2147483646 h 136"/>
              <a:gd name="T82" fmla="*/ 2147483646 w 264"/>
              <a:gd name="T83" fmla="*/ 2147483646 h 136"/>
              <a:gd name="T84" fmla="*/ 2147483646 w 264"/>
              <a:gd name="T85" fmla="*/ 2147483646 h 136"/>
              <a:gd name="T86" fmla="*/ 2147483646 w 264"/>
              <a:gd name="T87" fmla="*/ 2147483646 h 136"/>
              <a:gd name="T88" fmla="*/ 2147483646 w 264"/>
              <a:gd name="T89" fmla="*/ 2147483646 h 136"/>
              <a:gd name="T90" fmla="*/ 2147483646 w 264"/>
              <a:gd name="T91" fmla="*/ 2147483646 h 136"/>
              <a:gd name="T92" fmla="*/ 2147483646 w 264"/>
              <a:gd name="T93" fmla="*/ 2147483646 h 136"/>
              <a:gd name="T94" fmla="*/ 2147483646 w 264"/>
              <a:gd name="T95" fmla="*/ 2147483646 h 136"/>
              <a:gd name="T96" fmla="*/ 2147483646 w 264"/>
              <a:gd name="T97" fmla="*/ 2147483646 h 136"/>
              <a:gd name="T98" fmla="*/ 0 w 264"/>
              <a:gd name="T99" fmla="*/ 2147483646 h 1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64" h="136">
                <a:moveTo>
                  <a:pt x="0" y="128"/>
                </a:moveTo>
                <a:lnTo>
                  <a:pt x="0" y="128"/>
                </a:lnTo>
                <a:lnTo>
                  <a:pt x="0" y="56"/>
                </a:lnTo>
                <a:lnTo>
                  <a:pt x="56" y="40"/>
                </a:lnTo>
                <a:lnTo>
                  <a:pt x="136" y="24"/>
                </a:lnTo>
                <a:lnTo>
                  <a:pt x="144" y="16"/>
                </a:lnTo>
                <a:lnTo>
                  <a:pt x="144" y="8"/>
                </a:lnTo>
                <a:lnTo>
                  <a:pt x="152" y="0"/>
                </a:lnTo>
                <a:lnTo>
                  <a:pt x="168" y="0"/>
                </a:lnTo>
                <a:lnTo>
                  <a:pt x="168" y="8"/>
                </a:lnTo>
                <a:lnTo>
                  <a:pt x="184" y="16"/>
                </a:lnTo>
                <a:lnTo>
                  <a:pt x="192" y="16"/>
                </a:lnTo>
                <a:lnTo>
                  <a:pt x="184" y="24"/>
                </a:lnTo>
                <a:lnTo>
                  <a:pt x="176" y="24"/>
                </a:lnTo>
                <a:lnTo>
                  <a:pt x="176" y="32"/>
                </a:lnTo>
                <a:lnTo>
                  <a:pt x="176" y="40"/>
                </a:lnTo>
                <a:lnTo>
                  <a:pt x="168" y="48"/>
                </a:lnTo>
                <a:lnTo>
                  <a:pt x="168" y="56"/>
                </a:lnTo>
                <a:lnTo>
                  <a:pt x="184" y="56"/>
                </a:lnTo>
                <a:lnTo>
                  <a:pt x="192" y="56"/>
                </a:lnTo>
                <a:lnTo>
                  <a:pt x="200" y="64"/>
                </a:lnTo>
                <a:lnTo>
                  <a:pt x="208" y="64"/>
                </a:lnTo>
                <a:lnTo>
                  <a:pt x="208" y="72"/>
                </a:lnTo>
                <a:lnTo>
                  <a:pt x="208" y="80"/>
                </a:lnTo>
                <a:lnTo>
                  <a:pt x="216" y="80"/>
                </a:lnTo>
                <a:lnTo>
                  <a:pt x="216" y="88"/>
                </a:lnTo>
                <a:lnTo>
                  <a:pt x="224" y="96"/>
                </a:lnTo>
                <a:lnTo>
                  <a:pt x="248" y="96"/>
                </a:lnTo>
                <a:lnTo>
                  <a:pt x="256" y="88"/>
                </a:lnTo>
                <a:lnTo>
                  <a:pt x="256" y="80"/>
                </a:lnTo>
                <a:lnTo>
                  <a:pt x="248" y="72"/>
                </a:lnTo>
                <a:lnTo>
                  <a:pt x="248" y="64"/>
                </a:lnTo>
                <a:lnTo>
                  <a:pt x="240" y="64"/>
                </a:lnTo>
                <a:lnTo>
                  <a:pt x="232" y="64"/>
                </a:lnTo>
                <a:lnTo>
                  <a:pt x="240" y="56"/>
                </a:lnTo>
                <a:lnTo>
                  <a:pt x="248" y="56"/>
                </a:lnTo>
                <a:lnTo>
                  <a:pt x="264" y="72"/>
                </a:lnTo>
                <a:lnTo>
                  <a:pt x="264" y="88"/>
                </a:lnTo>
                <a:lnTo>
                  <a:pt x="264" y="96"/>
                </a:lnTo>
                <a:lnTo>
                  <a:pt x="256" y="96"/>
                </a:lnTo>
                <a:lnTo>
                  <a:pt x="248" y="104"/>
                </a:lnTo>
                <a:lnTo>
                  <a:pt x="240" y="104"/>
                </a:lnTo>
                <a:lnTo>
                  <a:pt x="232" y="112"/>
                </a:lnTo>
                <a:lnTo>
                  <a:pt x="232" y="120"/>
                </a:lnTo>
                <a:lnTo>
                  <a:pt x="224" y="128"/>
                </a:lnTo>
                <a:lnTo>
                  <a:pt x="216" y="120"/>
                </a:lnTo>
                <a:lnTo>
                  <a:pt x="216" y="112"/>
                </a:lnTo>
                <a:lnTo>
                  <a:pt x="216" y="104"/>
                </a:lnTo>
                <a:lnTo>
                  <a:pt x="208" y="104"/>
                </a:lnTo>
                <a:lnTo>
                  <a:pt x="208" y="120"/>
                </a:lnTo>
                <a:lnTo>
                  <a:pt x="208" y="112"/>
                </a:lnTo>
                <a:lnTo>
                  <a:pt x="200" y="120"/>
                </a:lnTo>
                <a:lnTo>
                  <a:pt x="200" y="136"/>
                </a:lnTo>
                <a:lnTo>
                  <a:pt x="184" y="136"/>
                </a:lnTo>
                <a:lnTo>
                  <a:pt x="184" y="120"/>
                </a:lnTo>
                <a:lnTo>
                  <a:pt x="176" y="120"/>
                </a:lnTo>
                <a:lnTo>
                  <a:pt x="168" y="112"/>
                </a:lnTo>
                <a:lnTo>
                  <a:pt x="160" y="104"/>
                </a:lnTo>
                <a:lnTo>
                  <a:pt x="152" y="88"/>
                </a:lnTo>
                <a:lnTo>
                  <a:pt x="128" y="96"/>
                </a:lnTo>
                <a:lnTo>
                  <a:pt x="56" y="112"/>
                </a:lnTo>
                <a:lnTo>
                  <a:pt x="56" y="120"/>
                </a:lnTo>
                <a:lnTo>
                  <a:pt x="56" y="112"/>
                </a:lnTo>
                <a:lnTo>
                  <a:pt x="0" y="128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0" name="Freeform 1100">
            <a:extLst>
              <a:ext uri="{FF2B5EF4-FFF2-40B4-BE49-F238E27FC236}">
                <a16:creationId xmlns:a16="http://schemas.microsoft.com/office/drawing/2014/main" id="{7BC9A612-9A03-45F3-A1ED-D9ADEEC6D82A}"/>
              </a:ext>
            </a:extLst>
          </p:cNvPr>
          <p:cNvSpPr>
            <a:spLocks/>
          </p:cNvSpPr>
          <p:nvPr/>
        </p:nvSpPr>
        <p:spPr bwMode="auto">
          <a:xfrm>
            <a:off x="7410450" y="2324100"/>
            <a:ext cx="228600" cy="215900"/>
          </a:xfrm>
          <a:custGeom>
            <a:avLst/>
            <a:gdLst>
              <a:gd name="T0" fmla="*/ 2147483646 w 144"/>
              <a:gd name="T1" fmla="*/ 2147483646 h 136"/>
              <a:gd name="T2" fmla="*/ 2147483646 w 144"/>
              <a:gd name="T3" fmla="*/ 2147483646 h 136"/>
              <a:gd name="T4" fmla="*/ 2147483646 w 144"/>
              <a:gd name="T5" fmla="*/ 2147483646 h 136"/>
              <a:gd name="T6" fmla="*/ 2147483646 w 144"/>
              <a:gd name="T7" fmla="*/ 2147483646 h 136"/>
              <a:gd name="T8" fmla="*/ 2147483646 w 144"/>
              <a:gd name="T9" fmla="*/ 2147483646 h 136"/>
              <a:gd name="T10" fmla="*/ 2147483646 w 144"/>
              <a:gd name="T11" fmla="*/ 2147483646 h 136"/>
              <a:gd name="T12" fmla="*/ 2147483646 w 144"/>
              <a:gd name="T13" fmla="*/ 2147483646 h 136"/>
              <a:gd name="T14" fmla="*/ 2147483646 w 144"/>
              <a:gd name="T15" fmla="*/ 2147483646 h 136"/>
              <a:gd name="T16" fmla="*/ 2147483646 w 144"/>
              <a:gd name="T17" fmla="*/ 2147483646 h 136"/>
              <a:gd name="T18" fmla="*/ 2147483646 w 144"/>
              <a:gd name="T19" fmla="*/ 2147483646 h 136"/>
              <a:gd name="T20" fmla="*/ 2147483646 w 144"/>
              <a:gd name="T21" fmla="*/ 2147483646 h 136"/>
              <a:gd name="T22" fmla="*/ 2147483646 w 144"/>
              <a:gd name="T23" fmla="*/ 2147483646 h 136"/>
              <a:gd name="T24" fmla="*/ 2147483646 w 144"/>
              <a:gd name="T25" fmla="*/ 2147483646 h 136"/>
              <a:gd name="T26" fmla="*/ 2147483646 w 144"/>
              <a:gd name="T27" fmla="*/ 2147483646 h 136"/>
              <a:gd name="T28" fmla="*/ 2147483646 w 144"/>
              <a:gd name="T29" fmla="*/ 2147483646 h 136"/>
              <a:gd name="T30" fmla="*/ 0 w 144"/>
              <a:gd name="T31" fmla="*/ 2147483646 h 136"/>
              <a:gd name="T32" fmla="*/ 0 w 144"/>
              <a:gd name="T33" fmla="*/ 2147483646 h 136"/>
              <a:gd name="T34" fmla="*/ 2147483646 w 144"/>
              <a:gd name="T35" fmla="*/ 2147483646 h 136"/>
              <a:gd name="T36" fmla="*/ 2147483646 w 144"/>
              <a:gd name="T37" fmla="*/ 2147483646 h 136"/>
              <a:gd name="T38" fmla="*/ 2147483646 w 144"/>
              <a:gd name="T39" fmla="*/ 2147483646 h 136"/>
              <a:gd name="T40" fmla="*/ 2147483646 w 144"/>
              <a:gd name="T41" fmla="*/ 2147483646 h 136"/>
              <a:gd name="T42" fmla="*/ 2147483646 w 144"/>
              <a:gd name="T43" fmla="*/ 2147483646 h 136"/>
              <a:gd name="T44" fmla="*/ 2147483646 w 144"/>
              <a:gd name="T45" fmla="*/ 2147483646 h 136"/>
              <a:gd name="T46" fmla="*/ 2147483646 w 144"/>
              <a:gd name="T47" fmla="*/ 0 h 136"/>
              <a:gd name="T48" fmla="*/ 2147483646 w 144"/>
              <a:gd name="T49" fmla="*/ 0 h 136"/>
              <a:gd name="T50" fmla="*/ 2147483646 w 144"/>
              <a:gd name="T51" fmla="*/ 0 h 136"/>
              <a:gd name="T52" fmla="*/ 2147483646 w 144"/>
              <a:gd name="T53" fmla="*/ 2147483646 h 136"/>
              <a:gd name="T54" fmla="*/ 2147483646 w 144"/>
              <a:gd name="T55" fmla="*/ 2147483646 h 136"/>
              <a:gd name="T56" fmla="*/ 2147483646 w 144"/>
              <a:gd name="T57" fmla="*/ 2147483646 h 136"/>
              <a:gd name="T58" fmla="*/ 2147483646 w 144"/>
              <a:gd name="T59" fmla="*/ 2147483646 h 136"/>
              <a:gd name="T60" fmla="*/ 2147483646 w 144"/>
              <a:gd name="T61" fmla="*/ 2147483646 h 136"/>
              <a:gd name="T62" fmla="*/ 2147483646 w 144"/>
              <a:gd name="T63" fmla="*/ 2147483646 h 136"/>
              <a:gd name="T64" fmla="*/ 2147483646 w 144"/>
              <a:gd name="T65" fmla="*/ 2147483646 h 136"/>
              <a:gd name="T66" fmla="*/ 2147483646 w 144"/>
              <a:gd name="T67" fmla="*/ 2147483646 h 1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4" h="136">
                <a:moveTo>
                  <a:pt x="104" y="88"/>
                </a:moveTo>
                <a:lnTo>
                  <a:pt x="88" y="96"/>
                </a:lnTo>
                <a:lnTo>
                  <a:pt x="64" y="96"/>
                </a:lnTo>
                <a:lnTo>
                  <a:pt x="40" y="112"/>
                </a:lnTo>
                <a:lnTo>
                  <a:pt x="24" y="136"/>
                </a:lnTo>
                <a:lnTo>
                  <a:pt x="16" y="136"/>
                </a:lnTo>
                <a:lnTo>
                  <a:pt x="8" y="128"/>
                </a:lnTo>
                <a:lnTo>
                  <a:pt x="24" y="112"/>
                </a:lnTo>
                <a:lnTo>
                  <a:pt x="16" y="104"/>
                </a:lnTo>
                <a:lnTo>
                  <a:pt x="0" y="32"/>
                </a:lnTo>
                <a:lnTo>
                  <a:pt x="56" y="16"/>
                </a:lnTo>
                <a:lnTo>
                  <a:pt x="56" y="24"/>
                </a:lnTo>
                <a:lnTo>
                  <a:pt x="56" y="16"/>
                </a:lnTo>
                <a:lnTo>
                  <a:pt x="128" y="0"/>
                </a:lnTo>
                <a:lnTo>
                  <a:pt x="144" y="56"/>
                </a:lnTo>
                <a:lnTo>
                  <a:pt x="136" y="64"/>
                </a:lnTo>
                <a:lnTo>
                  <a:pt x="136" y="72"/>
                </a:lnTo>
                <a:lnTo>
                  <a:pt x="104" y="88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1" name="Freeform 1101">
            <a:extLst>
              <a:ext uri="{FF2B5EF4-FFF2-40B4-BE49-F238E27FC236}">
                <a16:creationId xmlns:a16="http://schemas.microsoft.com/office/drawing/2014/main" id="{018DCFC5-4555-4479-B9CD-8B9D14AF9948}"/>
              </a:ext>
            </a:extLst>
          </p:cNvPr>
          <p:cNvSpPr>
            <a:spLocks/>
          </p:cNvSpPr>
          <p:nvPr/>
        </p:nvSpPr>
        <p:spPr bwMode="auto">
          <a:xfrm>
            <a:off x="7258050" y="2514600"/>
            <a:ext cx="165100" cy="381000"/>
          </a:xfrm>
          <a:custGeom>
            <a:avLst/>
            <a:gdLst>
              <a:gd name="T0" fmla="*/ 2147483646 w 104"/>
              <a:gd name="T1" fmla="*/ 2147483646 h 240"/>
              <a:gd name="T2" fmla="*/ 2147483646 w 104"/>
              <a:gd name="T3" fmla="*/ 2147483646 h 240"/>
              <a:gd name="T4" fmla="*/ 2147483646 w 104"/>
              <a:gd name="T5" fmla="*/ 2147483646 h 240"/>
              <a:gd name="T6" fmla="*/ 2147483646 w 104"/>
              <a:gd name="T7" fmla="*/ 2147483646 h 240"/>
              <a:gd name="T8" fmla="*/ 0 w 104"/>
              <a:gd name="T9" fmla="*/ 2147483646 h 240"/>
              <a:gd name="T10" fmla="*/ 2147483646 w 104"/>
              <a:gd name="T11" fmla="*/ 2147483646 h 240"/>
              <a:gd name="T12" fmla="*/ 2147483646 w 104"/>
              <a:gd name="T13" fmla="*/ 2147483646 h 240"/>
              <a:gd name="T14" fmla="*/ 0 w 104"/>
              <a:gd name="T15" fmla="*/ 2147483646 h 240"/>
              <a:gd name="T16" fmla="*/ 2147483646 w 104"/>
              <a:gd name="T17" fmla="*/ 2147483646 h 240"/>
              <a:gd name="T18" fmla="*/ 2147483646 w 104"/>
              <a:gd name="T19" fmla="*/ 0 h 240"/>
              <a:gd name="T20" fmla="*/ 2147483646 w 104"/>
              <a:gd name="T21" fmla="*/ 2147483646 h 240"/>
              <a:gd name="T22" fmla="*/ 2147483646 w 104"/>
              <a:gd name="T23" fmla="*/ 2147483646 h 240"/>
              <a:gd name="T24" fmla="*/ 2147483646 w 104"/>
              <a:gd name="T25" fmla="*/ 2147483646 h 240"/>
              <a:gd name="T26" fmla="*/ 2147483646 w 104"/>
              <a:gd name="T27" fmla="*/ 2147483646 h 240"/>
              <a:gd name="T28" fmla="*/ 2147483646 w 104"/>
              <a:gd name="T29" fmla="*/ 2147483646 h 240"/>
              <a:gd name="T30" fmla="*/ 2147483646 w 104"/>
              <a:gd name="T31" fmla="*/ 2147483646 h 240"/>
              <a:gd name="T32" fmla="*/ 2147483646 w 104"/>
              <a:gd name="T33" fmla="*/ 2147483646 h 240"/>
              <a:gd name="T34" fmla="*/ 2147483646 w 104"/>
              <a:gd name="T35" fmla="*/ 2147483646 h 240"/>
              <a:gd name="T36" fmla="*/ 2147483646 w 104"/>
              <a:gd name="T37" fmla="*/ 2147483646 h 240"/>
              <a:gd name="T38" fmla="*/ 2147483646 w 104"/>
              <a:gd name="T39" fmla="*/ 2147483646 h 240"/>
              <a:gd name="T40" fmla="*/ 2147483646 w 104"/>
              <a:gd name="T41" fmla="*/ 2147483646 h 240"/>
              <a:gd name="T42" fmla="*/ 2147483646 w 104"/>
              <a:gd name="T43" fmla="*/ 2147483646 h 240"/>
              <a:gd name="T44" fmla="*/ 2147483646 w 104"/>
              <a:gd name="T45" fmla="*/ 2147483646 h 240"/>
              <a:gd name="T46" fmla="*/ 2147483646 w 104"/>
              <a:gd name="T47" fmla="*/ 2147483646 h 240"/>
              <a:gd name="T48" fmla="*/ 2147483646 w 104"/>
              <a:gd name="T49" fmla="*/ 2147483646 h 240"/>
              <a:gd name="T50" fmla="*/ 2147483646 w 104"/>
              <a:gd name="T51" fmla="*/ 2147483646 h 240"/>
              <a:gd name="T52" fmla="*/ 2147483646 w 104"/>
              <a:gd name="T53" fmla="*/ 2147483646 h 240"/>
              <a:gd name="T54" fmla="*/ 2147483646 w 104"/>
              <a:gd name="T55" fmla="*/ 2147483646 h 240"/>
              <a:gd name="T56" fmla="*/ 2147483646 w 104"/>
              <a:gd name="T57" fmla="*/ 2147483646 h 240"/>
              <a:gd name="T58" fmla="*/ 2147483646 w 104"/>
              <a:gd name="T59" fmla="*/ 2147483646 h 240"/>
              <a:gd name="T60" fmla="*/ 2147483646 w 104"/>
              <a:gd name="T61" fmla="*/ 2147483646 h 240"/>
              <a:gd name="T62" fmla="*/ 2147483646 w 104"/>
              <a:gd name="T63" fmla="*/ 2147483646 h 240"/>
              <a:gd name="T64" fmla="*/ 2147483646 w 104"/>
              <a:gd name="T65" fmla="*/ 2147483646 h 240"/>
              <a:gd name="T66" fmla="*/ 2147483646 w 104"/>
              <a:gd name="T67" fmla="*/ 2147483646 h 240"/>
              <a:gd name="T68" fmla="*/ 2147483646 w 104"/>
              <a:gd name="T69" fmla="*/ 2147483646 h 240"/>
              <a:gd name="T70" fmla="*/ 2147483646 w 104"/>
              <a:gd name="T71" fmla="*/ 2147483646 h 240"/>
              <a:gd name="T72" fmla="*/ 2147483646 w 104"/>
              <a:gd name="T73" fmla="*/ 2147483646 h 240"/>
              <a:gd name="T74" fmla="*/ 2147483646 w 104"/>
              <a:gd name="T75" fmla="*/ 2147483646 h 240"/>
              <a:gd name="T76" fmla="*/ 2147483646 w 104"/>
              <a:gd name="T77" fmla="*/ 2147483646 h 240"/>
              <a:gd name="T78" fmla="*/ 2147483646 w 104"/>
              <a:gd name="T79" fmla="*/ 2147483646 h 240"/>
              <a:gd name="T80" fmla="*/ 2147483646 w 104"/>
              <a:gd name="T81" fmla="*/ 2147483646 h 240"/>
              <a:gd name="T82" fmla="*/ 2147483646 w 104"/>
              <a:gd name="T83" fmla="*/ 2147483646 h 240"/>
              <a:gd name="T84" fmla="*/ 0 w 104"/>
              <a:gd name="T85" fmla="*/ 2147483646 h 240"/>
              <a:gd name="T86" fmla="*/ 2147483646 w 104"/>
              <a:gd name="T87" fmla="*/ 2147483646 h 240"/>
              <a:gd name="T88" fmla="*/ 2147483646 w 104"/>
              <a:gd name="T89" fmla="*/ 2147483646 h 240"/>
              <a:gd name="T90" fmla="*/ 2147483646 w 104"/>
              <a:gd name="T91" fmla="*/ 2147483646 h 240"/>
              <a:gd name="T92" fmla="*/ 2147483646 w 104"/>
              <a:gd name="T93" fmla="*/ 2147483646 h 24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04" h="240">
                <a:moveTo>
                  <a:pt x="24" y="152"/>
                </a:moveTo>
                <a:lnTo>
                  <a:pt x="24" y="152"/>
                </a:lnTo>
                <a:lnTo>
                  <a:pt x="24" y="144"/>
                </a:lnTo>
                <a:lnTo>
                  <a:pt x="40" y="128"/>
                </a:lnTo>
                <a:lnTo>
                  <a:pt x="48" y="120"/>
                </a:lnTo>
                <a:lnTo>
                  <a:pt x="48" y="112"/>
                </a:lnTo>
                <a:lnTo>
                  <a:pt x="16" y="88"/>
                </a:lnTo>
                <a:lnTo>
                  <a:pt x="0" y="80"/>
                </a:lnTo>
                <a:lnTo>
                  <a:pt x="0" y="64"/>
                </a:lnTo>
                <a:lnTo>
                  <a:pt x="8" y="64"/>
                </a:lnTo>
                <a:lnTo>
                  <a:pt x="8" y="56"/>
                </a:lnTo>
                <a:lnTo>
                  <a:pt x="0" y="40"/>
                </a:lnTo>
                <a:lnTo>
                  <a:pt x="16" y="24"/>
                </a:lnTo>
                <a:lnTo>
                  <a:pt x="16" y="8"/>
                </a:lnTo>
                <a:lnTo>
                  <a:pt x="24" y="0"/>
                </a:lnTo>
                <a:lnTo>
                  <a:pt x="96" y="24"/>
                </a:lnTo>
                <a:lnTo>
                  <a:pt x="96" y="48"/>
                </a:lnTo>
                <a:lnTo>
                  <a:pt x="88" y="56"/>
                </a:lnTo>
                <a:lnTo>
                  <a:pt x="88" y="64"/>
                </a:lnTo>
                <a:lnTo>
                  <a:pt x="88" y="72"/>
                </a:lnTo>
                <a:lnTo>
                  <a:pt x="80" y="80"/>
                </a:lnTo>
                <a:lnTo>
                  <a:pt x="96" y="80"/>
                </a:lnTo>
                <a:lnTo>
                  <a:pt x="96" y="72"/>
                </a:lnTo>
                <a:lnTo>
                  <a:pt x="104" y="80"/>
                </a:lnTo>
                <a:lnTo>
                  <a:pt x="104" y="104"/>
                </a:lnTo>
                <a:lnTo>
                  <a:pt x="104" y="112"/>
                </a:lnTo>
                <a:lnTo>
                  <a:pt x="104" y="120"/>
                </a:lnTo>
                <a:lnTo>
                  <a:pt x="104" y="128"/>
                </a:lnTo>
                <a:lnTo>
                  <a:pt x="104" y="144"/>
                </a:lnTo>
                <a:lnTo>
                  <a:pt x="104" y="128"/>
                </a:lnTo>
                <a:lnTo>
                  <a:pt x="104" y="120"/>
                </a:lnTo>
                <a:lnTo>
                  <a:pt x="96" y="120"/>
                </a:lnTo>
                <a:lnTo>
                  <a:pt x="96" y="128"/>
                </a:lnTo>
                <a:lnTo>
                  <a:pt x="96" y="136"/>
                </a:lnTo>
                <a:lnTo>
                  <a:pt x="96" y="152"/>
                </a:lnTo>
                <a:lnTo>
                  <a:pt x="104" y="160"/>
                </a:lnTo>
                <a:lnTo>
                  <a:pt x="96" y="168"/>
                </a:lnTo>
                <a:lnTo>
                  <a:pt x="88" y="176"/>
                </a:lnTo>
                <a:lnTo>
                  <a:pt x="88" y="184"/>
                </a:lnTo>
                <a:lnTo>
                  <a:pt x="80" y="200"/>
                </a:lnTo>
                <a:lnTo>
                  <a:pt x="80" y="208"/>
                </a:lnTo>
                <a:lnTo>
                  <a:pt x="72" y="224"/>
                </a:lnTo>
                <a:lnTo>
                  <a:pt x="72" y="232"/>
                </a:lnTo>
                <a:lnTo>
                  <a:pt x="64" y="240"/>
                </a:lnTo>
                <a:lnTo>
                  <a:pt x="56" y="240"/>
                </a:lnTo>
                <a:lnTo>
                  <a:pt x="56" y="232"/>
                </a:lnTo>
                <a:lnTo>
                  <a:pt x="64" y="224"/>
                </a:lnTo>
                <a:lnTo>
                  <a:pt x="56" y="216"/>
                </a:lnTo>
                <a:lnTo>
                  <a:pt x="48" y="224"/>
                </a:lnTo>
                <a:lnTo>
                  <a:pt x="40" y="224"/>
                </a:lnTo>
                <a:lnTo>
                  <a:pt x="32" y="216"/>
                </a:lnTo>
                <a:lnTo>
                  <a:pt x="24" y="216"/>
                </a:lnTo>
                <a:lnTo>
                  <a:pt x="16" y="208"/>
                </a:lnTo>
                <a:lnTo>
                  <a:pt x="8" y="200"/>
                </a:lnTo>
                <a:lnTo>
                  <a:pt x="8" y="192"/>
                </a:lnTo>
                <a:lnTo>
                  <a:pt x="0" y="192"/>
                </a:lnTo>
                <a:lnTo>
                  <a:pt x="0" y="184"/>
                </a:lnTo>
                <a:lnTo>
                  <a:pt x="0" y="176"/>
                </a:lnTo>
                <a:lnTo>
                  <a:pt x="8" y="176"/>
                </a:lnTo>
                <a:lnTo>
                  <a:pt x="8" y="168"/>
                </a:lnTo>
                <a:lnTo>
                  <a:pt x="24" y="152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2" name="Freeform 1102">
            <a:extLst>
              <a:ext uri="{FF2B5EF4-FFF2-40B4-BE49-F238E27FC236}">
                <a16:creationId xmlns:a16="http://schemas.microsoft.com/office/drawing/2014/main" id="{438A9B17-3558-4507-A87A-E84684A61C5E}"/>
              </a:ext>
            </a:extLst>
          </p:cNvPr>
          <p:cNvSpPr>
            <a:spLocks/>
          </p:cNvSpPr>
          <p:nvPr/>
        </p:nvSpPr>
        <p:spPr bwMode="auto">
          <a:xfrm>
            <a:off x="7232650" y="2768600"/>
            <a:ext cx="127000" cy="228600"/>
          </a:xfrm>
          <a:custGeom>
            <a:avLst/>
            <a:gdLst>
              <a:gd name="T0" fmla="*/ 2147483646 w 80"/>
              <a:gd name="T1" fmla="*/ 2147483646 h 144"/>
              <a:gd name="T2" fmla="*/ 2147483646 w 80"/>
              <a:gd name="T3" fmla="*/ 2147483646 h 144"/>
              <a:gd name="T4" fmla="*/ 2147483646 w 80"/>
              <a:gd name="T5" fmla="*/ 2147483646 h 144"/>
              <a:gd name="T6" fmla="*/ 2147483646 w 80"/>
              <a:gd name="T7" fmla="*/ 2147483646 h 144"/>
              <a:gd name="T8" fmla="*/ 2147483646 w 80"/>
              <a:gd name="T9" fmla="*/ 2147483646 h 144"/>
              <a:gd name="T10" fmla="*/ 2147483646 w 80"/>
              <a:gd name="T11" fmla="*/ 2147483646 h 144"/>
              <a:gd name="T12" fmla="*/ 2147483646 w 80"/>
              <a:gd name="T13" fmla="*/ 2147483646 h 144"/>
              <a:gd name="T14" fmla="*/ 2147483646 w 80"/>
              <a:gd name="T15" fmla="*/ 2147483646 h 144"/>
              <a:gd name="T16" fmla="*/ 2147483646 w 80"/>
              <a:gd name="T17" fmla="*/ 2147483646 h 144"/>
              <a:gd name="T18" fmla="*/ 2147483646 w 80"/>
              <a:gd name="T19" fmla="*/ 2147483646 h 144"/>
              <a:gd name="T20" fmla="*/ 2147483646 w 80"/>
              <a:gd name="T21" fmla="*/ 2147483646 h 144"/>
              <a:gd name="T22" fmla="*/ 2147483646 w 80"/>
              <a:gd name="T23" fmla="*/ 2147483646 h 144"/>
              <a:gd name="T24" fmla="*/ 2147483646 w 80"/>
              <a:gd name="T25" fmla="*/ 2147483646 h 144"/>
              <a:gd name="T26" fmla="*/ 2147483646 w 80"/>
              <a:gd name="T27" fmla="*/ 2147483646 h 144"/>
              <a:gd name="T28" fmla="*/ 2147483646 w 80"/>
              <a:gd name="T29" fmla="*/ 2147483646 h 144"/>
              <a:gd name="T30" fmla="*/ 2147483646 w 80"/>
              <a:gd name="T31" fmla="*/ 2147483646 h 144"/>
              <a:gd name="T32" fmla="*/ 2147483646 w 80"/>
              <a:gd name="T33" fmla="*/ 2147483646 h 144"/>
              <a:gd name="T34" fmla="*/ 2147483646 w 80"/>
              <a:gd name="T35" fmla="*/ 2147483646 h 144"/>
              <a:gd name="T36" fmla="*/ 2147483646 w 80"/>
              <a:gd name="T37" fmla="*/ 2147483646 h 144"/>
              <a:gd name="T38" fmla="*/ 2147483646 w 80"/>
              <a:gd name="T39" fmla="*/ 2147483646 h 144"/>
              <a:gd name="T40" fmla="*/ 2147483646 w 80"/>
              <a:gd name="T41" fmla="*/ 2147483646 h 144"/>
              <a:gd name="T42" fmla="*/ 2147483646 w 80"/>
              <a:gd name="T43" fmla="*/ 2147483646 h 144"/>
              <a:gd name="T44" fmla="*/ 2147483646 w 80"/>
              <a:gd name="T45" fmla="*/ 2147483646 h 144"/>
              <a:gd name="T46" fmla="*/ 2147483646 w 80"/>
              <a:gd name="T47" fmla="*/ 2147483646 h 144"/>
              <a:gd name="T48" fmla="*/ 2147483646 w 80"/>
              <a:gd name="T49" fmla="*/ 2147483646 h 144"/>
              <a:gd name="T50" fmla="*/ 2147483646 w 80"/>
              <a:gd name="T51" fmla="*/ 2147483646 h 144"/>
              <a:gd name="T52" fmla="*/ 2147483646 w 80"/>
              <a:gd name="T53" fmla="*/ 2147483646 h 144"/>
              <a:gd name="T54" fmla="*/ 2147483646 w 80"/>
              <a:gd name="T55" fmla="*/ 2147483646 h 144"/>
              <a:gd name="T56" fmla="*/ 2147483646 w 80"/>
              <a:gd name="T57" fmla="*/ 2147483646 h 144"/>
              <a:gd name="T58" fmla="*/ 2147483646 w 80"/>
              <a:gd name="T59" fmla="*/ 2147483646 h 144"/>
              <a:gd name="T60" fmla="*/ 2147483646 w 80"/>
              <a:gd name="T61" fmla="*/ 2147483646 h 144"/>
              <a:gd name="T62" fmla="*/ 2147483646 w 80"/>
              <a:gd name="T63" fmla="*/ 2147483646 h 144"/>
              <a:gd name="T64" fmla="*/ 2147483646 w 80"/>
              <a:gd name="T65" fmla="*/ 2147483646 h 144"/>
              <a:gd name="T66" fmla="*/ 2147483646 w 80"/>
              <a:gd name="T67" fmla="*/ 2147483646 h 144"/>
              <a:gd name="T68" fmla="*/ 2147483646 w 80"/>
              <a:gd name="T69" fmla="*/ 2147483646 h 144"/>
              <a:gd name="T70" fmla="*/ 2147483646 w 80"/>
              <a:gd name="T71" fmla="*/ 2147483646 h 144"/>
              <a:gd name="T72" fmla="*/ 2147483646 w 80"/>
              <a:gd name="T73" fmla="*/ 2147483646 h 144"/>
              <a:gd name="T74" fmla="*/ 2147483646 w 80"/>
              <a:gd name="T75" fmla="*/ 2147483646 h 144"/>
              <a:gd name="T76" fmla="*/ 2147483646 w 80"/>
              <a:gd name="T77" fmla="*/ 2147483646 h 144"/>
              <a:gd name="T78" fmla="*/ 2147483646 w 80"/>
              <a:gd name="T79" fmla="*/ 2147483646 h 144"/>
              <a:gd name="T80" fmla="*/ 2147483646 w 80"/>
              <a:gd name="T81" fmla="*/ 2147483646 h 144"/>
              <a:gd name="T82" fmla="*/ 0 w 80"/>
              <a:gd name="T83" fmla="*/ 2147483646 h 144"/>
              <a:gd name="T84" fmla="*/ 0 w 80"/>
              <a:gd name="T85" fmla="*/ 2147483646 h 144"/>
              <a:gd name="T86" fmla="*/ 0 w 80"/>
              <a:gd name="T87" fmla="*/ 0 h 144"/>
              <a:gd name="T88" fmla="*/ 2147483646 w 80"/>
              <a:gd name="T89" fmla="*/ 0 h 144"/>
              <a:gd name="T90" fmla="*/ 2147483646 w 80"/>
              <a:gd name="T91" fmla="*/ 2147483646 h 144"/>
              <a:gd name="T92" fmla="*/ 2147483646 w 80"/>
              <a:gd name="T93" fmla="*/ 2147483646 h 144"/>
              <a:gd name="T94" fmla="*/ 2147483646 w 80"/>
              <a:gd name="T95" fmla="*/ 2147483646 h 144"/>
              <a:gd name="T96" fmla="*/ 2147483646 w 80"/>
              <a:gd name="T97" fmla="*/ 2147483646 h 1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0" h="144">
                <a:moveTo>
                  <a:pt x="16" y="16"/>
                </a:moveTo>
                <a:lnTo>
                  <a:pt x="16" y="24"/>
                </a:lnTo>
                <a:lnTo>
                  <a:pt x="16" y="32"/>
                </a:lnTo>
                <a:lnTo>
                  <a:pt x="16" y="40"/>
                </a:lnTo>
                <a:lnTo>
                  <a:pt x="24" y="56"/>
                </a:lnTo>
                <a:lnTo>
                  <a:pt x="40" y="56"/>
                </a:lnTo>
                <a:lnTo>
                  <a:pt x="40" y="72"/>
                </a:lnTo>
                <a:lnTo>
                  <a:pt x="40" y="80"/>
                </a:lnTo>
                <a:lnTo>
                  <a:pt x="48" y="88"/>
                </a:lnTo>
                <a:lnTo>
                  <a:pt x="48" y="96"/>
                </a:lnTo>
                <a:lnTo>
                  <a:pt x="56" y="96"/>
                </a:lnTo>
                <a:lnTo>
                  <a:pt x="64" y="104"/>
                </a:lnTo>
                <a:lnTo>
                  <a:pt x="72" y="104"/>
                </a:lnTo>
                <a:lnTo>
                  <a:pt x="72" y="112"/>
                </a:lnTo>
                <a:lnTo>
                  <a:pt x="64" y="112"/>
                </a:lnTo>
                <a:lnTo>
                  <a:pt x="64" y="120"/>
                </a:lnTo>
                <a:lnTo>
                  <a:pt x="64" y="128"/>
                </a:lnTo>
                <a:lnTo>
                  <a:pt x="72" y="120"/>
                </a:lnTo>
                <a:lnTo>
                  <a:pt x="80" y="120"/>
                </a:lnTo>
                <a:lnTo>
                  <a:pt x="80" y="128"/>
                </a:lnTo>
                <a:lnTo>
                  <a:pt x="80" y="136"/>
                </a:lnTo>
                <a:lnTo>
                  <a:pt x="32" y="144"/>
                </a:lnTo>
                <a:lnTo>
                  <a:pt x="0" y="16"/>
                </a:lnTo>
                <a:lnTo>
                  <a:pt x="0" y="24"/>
                </a:lnTo>
                <a:lnTo>
                  <a:pt x="0" y="0"/>
                </a:lnTo>
                <a:lnTo>
                  <a:pt x="16" y="0"/>
                </a:lnTo>
                <a:lnTo>
                  <a:pt x="24" y="8"/>
                </a:lnTo>
                <a:lnTo>
                  <a:pt x="16" y="8"/>
                </a:lnTo>
                <a:lnTo>
                  <a:pt x="16" y="16"/>
                </a:lnTo>
                <a:close/>
              </a:path>
            </a:pathLst>
          </a:custGeom>
          <a:solidFill>
            <a:srgbClr val="23A61E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3" name="Freeform 1103">
            <a:extLst>
              <a:ext uri="{FF2B5EF4-FFF2-40B4-BE49-F238E27FC236}">
                <a16:creationId xmlns:a16="http://schemas.microsoft.com/office/drawing/2014/main" id="{44DAB2C2-AC42-4237-B273-BA4E322C32C5}"/>
              </a:ext>
            </a:extLst>
          </p:cNvPr>
          <p:cNvSpPr>
            <a:spLocks/>
          </p:cNvSpPr>
          <p:nvPr/>
        </p:nvSpPr>
        <p:spPr bwMode="auto">
          <a:xfrm>
            <a:off x="5518150" y="3429000"/>
            <a:ext cx="1079500" cy="381000"/>
          </a:xfrm>
          <a:custGeom>
            <a:avLst/>
            <a:gdLst>
              <a:gd name="T0" fmla="*/ 2147483646 w 680"/>
              <a:gd name="T1" fmla="*/ 0 h 240"/>
              <a:gd name="T2" fmla="*/ 2147483646 w 680"/>
              <a:gd name="T3" fmla="*/ 0 h 240"/>
              <a:gd name="T4" fmla="*/ 2147483646 w 680"/>
              <a:gd name="T5" fmla="*/ 2147483646 h 240"/>
              <a:gd name="T6" fmla="*/ 2147483646 w 680"/>
              <a:gd name="T7" fmla="*/ 2147483646 h 240"/>
              <a:gd name="T8" fmla="*/ 2147483646 w 680"/>
              <a:gd name="T9" fmla="*/ 2147483646 h 240"/>
              <a:gd name="T10" fmla="*/ 2147483646 w 680"/>
              <a:gd name="T11" fmla="*/ 2147483646 h 240"/>
              <a:gd name="T12" fmla="*/ 2147483646 w 680"/>
              <a:gd name="T13" fmla="*/ 2147483646 h 240"/>
              <a:gd name="T14" fmla="*/ 2147483646 w 680"/>
              <a:gd name="T15" fmla="*/ 2147483646 h 240"/>
              <a:gd name="T16" fmla="*/ 2147483646 w 680"/>
              <a:gd name="T17" fmla="*/ 2147483646 h 240"/>
              <a:gd name="T18" fmla="*/ 2147483646 w 680"/>
              <a:gd name="T19" fmla="*/ 2147483646 h 240"/>
              <a:gd name="T20" fmla="*/ 2147483646 w 680"/>
              <a:gd name="T21" fmla="*/ 2147483646 h 240"/>
              <a:gd name="T22" fmla="*/ 2147483646 w 680"/>
              <a:gd name="T23" fmla="*/ 2147483646 h 240"/>
              <a:gd name="T24" fmla="*/ 2147483646 w 680"/>
              <a:gd name="T25" fmla="*/ 2147483646 h 240"/>
              <a:gd name="T26" fmla="*/ 2147483646 w 680"/>
              <a:gd name="T27" fmla="*/ 2147483646 h 240"/>
              <a:gd name="T28" fmla="*/ 2147483646 w 680"/>
              <a:gd name="T29" fmla="*/ 2147483646 h 240"/>
              <a:gd name="T30" fmla="*/ 2147483646 w 680"/>
              <a:gd name="T31" fmla="*/ 2147483646 h 240"/>
              <a:gd name="T32" fmla="*/ 2147483646 w 680"/>
              <a:gd name="T33" fmla="*/ 2147483646 h 240"/>
              <a:gd name="T34" fmla="*/ 2147483646 w 680"/>
              <a:gd name="T35" fmla="*/ 2147483646 h 240"/>
              <a:gd name="T36" fmla="*/ 0 w 680"/>
              <a:gd name="T37" fmla="*/ 2147483646 h 240"/>
              <a:gd name="T38" fmla="*/ 0 w 680"/>
              <a:gd name="T39" fmla="*/ 2147483646 h 240"/>
              <a:gd name="T40" fmla="*/ 2147483646 w 680"/>
              <a:gd name="T41" fmla="*/ 2147483646 h 240"/>
              <a:gd name="T42" fmla="*/ 2147483646 w 680"/>
              <a:gd name="T43" fmla="*/ 2147483646 h 240"/>
              <a:gd name="T44" fmla="*/ 2147483646 w 680"/>
              <a:gd name="T45" fmla="*/ 2147483646 h 240"/>
              <a:gd name="T46" fmla="*/ 2147483646 w 680"/>
              <a:gd name="T47" fmla="*/ 2147483646 h 240"/>
              <a:gd name="T48" fmla="*/ 2147483646 w 680"/>
              <a:gd name="T49" fmla="*/ 2147483646 h 240"/>
              <a:gd name="T50" fmla="*/ 2147483646 w 680"/>
              <a:gd name="T51" fmla="*/ 2147483646 h 240"/>
              <a:gd name="T52" fmla="*/ 2147483646 w 680"/>
              <a:gd name="T53" fmla="*/ 2147483646 h 240"/>
              <a:gd name="T54" fmla="*/ 2147483646 w 680"/>
              <a:gd name="T55" fmla="*/ 2147483646 h 240"/>
              <a:gd name="T56" fmla="*/ 2147483646 w 680"/>
              <a:gd name="T57" fmla="*/ 2147483646 h 240"/>
              <a:gd name="T58" fmla="*/ 2147483646 w 680"/>
              <a:gd name="T59" fmla="*/ 2147483646 h 240"/>
              <a:gd name="T60" fmla="*/ 2147483646 w 680"/>
              <a:gd name="T61" fmla="*/ 2147483646 h 240"/>
              <a:gd name="T62" fmla="*/ 2147483646 w 680"/>
              <a:gd name="T63" fmla="*/ 2147483646 h 240"/>
              <a:gd name="T64" fmla="*/ 2147483646 w 680"/>
              <a:gd name="T65" fmla="*/ 2147483646 h 240"/>
              <a:gd name="T66" fmla="*/ 2147483646 w 680"/>
              <a:gd name="T67" fmla="*/ 2147483646 h 240"/>
              <a:gd name="T68" fmla="*/ 2147483646 w 680"/>
              <a:gd name="T69" fmla="*/ 2147483646 h 240"/>
              <a:gd name="T70" fmla="*/ 2147483646 w 680"/>
              <a:gd name="T71" fmla="*/ 2147483646 h 240"/>
              <a:gd name="T72" fmla="*/ 2147483646 w 680"/>
              <a:gd name="T73" fmla="*/ 2147483646 h 240"/>
              <a:gd name="T74" fmla="*/ 2147483646 w 680"/>
              <a:gd name="T75" fmla="*/ 2147483646 h 240"/>
              <a:gd name="T76" fmla="*/ 2147483646 w 680"/>
              <a:gd name="T77" fmla="*/ 2147483646 h 240"/>
              <a:gd name="T78" fmla="*/ 2147483646 w 680"/>
              <a:gd name="T79" fmla="*/ 0 h 24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80" h="240">
                <a:moveTo>
                  <a:pt x="664" y="0"/>
                </a:moveTo>
                <a:lnTo>
                  <a:pt x="664" y="0"/>
                </a:lnTo>
                <a:lnTo>
                  <a:pt x="672" y="0"/>
                </a:lnTo>
                <a:lnTo>
                  <a:pt x="672" y="8"/>
                </a:lnTo>
                <a:lnTo>
                  <a:pt x="672" y="16"/>
                </a:lnTo>
                <a:lnTo>
                  <a:pt x="680" y="24"/>
                </a:lnTo>
                <a:lnTo>
                  <a:pt x="672" y="32"/>
                </a:lnTo>
                <a:lnTo>
                  <a:pt x="664" y="32"/>
                </a:lnTo>
                <a:lnTo>
                  <a:pt x="656" y="48"/>
                </a:lnTo>
                <a:lnTo>
                  <a:pt x="656" y="56"/>
                </a:lnTo>
                <a:lnTo>
                  <a:pt x="648" y="56"/>
                </a:lnTo>
                <a:lnTo>
                  <a:pt x="640" y="56"/>
                </a:lnTo>
                <a:lnTo>
                  <a:pt x="616" y="80"/>
                </a:lnTo>
                <a:lnTo>
                  <a:pt x="608" y="72"/>
                </a:lnTo>
                <a:lnTo>
                  <a:pt x="600" y="72"/>
                </a:lnTo>
                <a:lnTo>
                  <a:pt x="584" y="96"/>
                </a:lnTo>
                <a:lnTo>
                  <a:pt x="584" y="104"/>
                </a:lnTo>
                <a:lnTo>
                  <a:pt x="568" y="104"/>
                </a:lnTo>
                <a:lnTo>
                  <a:pt x="552" y="120"/>
                </a:lnTo>
                <a:lnTo>
                  <a:pt x="544" y="128"/>
                </a:lnTo>
                <a:lnTo>
                  <a:pt x="520" y="128"/>
                </a:lnTo>
                <a:lnTo>
                  <a:pt x="512" y="144"/>
                </a:lnTo>
                <a:lnTo>
                  <a:pt x="504" y="168"/>
                </a:lnTo>
                <a:lnTo>
                  <a:pt x="488" y="168"/>
                </a:lnTo>
                <a:lnTo>
                  <a:pt x="488" y="200"/>
                </a:lnTo>
                <a:lnTo>
                  <a:pt x="384" y="208"/>
                </a:lnTo>
                <a:lnTo>
                  <a:pt x="176" y="224"/>
                </a:lnTo>
                <a:lnTo>
                  <a:pt x="8" y="240"/>
                </a:lnTo>
                <a:lnTo>
                  <a:pt x="0" y="240"/>
                </a:lnTo>
                <a:lnTo>
                  <a:pt x="8" y="232"/>
                </a:lnTo>
                <a:lnTo>
                  <a:pt x="16" y="232"/>
                </a:lnTo>
                <a:lnTo>
                  <a:pt x="16" y="224"/>
                </a:lnTo>
                <a:lnTo>
                  <a:pt x="16" y="216"/>
                </a:lnTo>
                <a:lnTo>
                  <a:pt x="16" y="208"/>
                </a:lnTo>
                <a:lnTo>
                  <a:pt x="16" y="200"/>
                </a:lnTo>
                <a:lnTo>
                  <a:pt x="24" y="184"/>
                </a:lnTo>
                <a:lnTo>
                  <a:pt x="32" y="176"/>
                </a:lnTo>
                <a:lnTo>
                  <a:pt x="32" y="168"/>
                </a:lnTo>
                <a:lnTo>
                  <a:pt x="24" y="168"/>
                </a:lnTo>
                <a:lnTo>
                  <a:pt x="32" y="168"/>
                </a:lnTo>
                <a:lnTo>
                  <a:pt x="32" y="160"/>
                </a:lnTo>
                <a:lnTo>
                  <a:pt x="48" y="152"/>
                </a:lnTo>
                <a:lnTo>
                  <a:pt x="48" y="144"/>
                </a:lnTo>
                <a:lnTo>
                  <a:pt x="40" y="136"/>
                </a:lnTo>
                <a:lnTo>
                  <a:pt x="48" y="120"/>
                </a:lnTo>
                <a:lnTo>
                  <a:pt x="56" y="120"/>
                </a:lnTo>
                <a:lnTo>
                  <a:pt x="48" y="120"/>
                </a:lnTo>
                <a:lnTo>
                  <a:pt x="48" y="112"/>
                </a:lnTo>
                <a:lnTo>
                  <a:pt x="40" y="112"/>
                </a:lnTo>
                <a:lnTo>
                  <a:pt x="48" y="112"/>
                </a:lnTo>
                <a:lnTo>
                  <a:pt x="48" y="104"/>
                </a:lnTo>
                <a:lnTo>
                  <a:pt x="56" y="80"/>
                </a:lnTo>
                <a:lnTo>
                  <a:pt x="176" y="72"/>
                </a:lnTo>
                <a:lnTo>
                  <a:pt x="168" y="56"/>
                </a:lnTo>
                <a:lnTo>
                  <a:pt x="176" y="56"/>
                </a:lnTo>
                <a:lnTo>
                  <a:pt x="192" y="56"/>
                </a:lnTo>
                <a:lnTo>
                  <a:pt x="200" y="56"/>
                </a:lnTo>
                <a:lnTo>
                  <a:pt x="504" y="32"/>
                </a:lnTo>
                <a:lnTo>
                  <a:pt x="656" y="8"/>
                </a:lnTo>
                <a:lnTo>
                  <a:pt x="664" y="0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4" name="Freeform 1104">
            <a:extLst>
              <a:ext uri="{FF2B5EF4-FFF2-40B4-BE49-F238E27FC236}">
                <a16:creationId xmlns:a16="http://schemas.microsoft.com/office/drawing/2014/main" id="{93D9861E-2552-4612-ACB0-2DB93E534453}"/>
              </a:ext>
            </a:extLst>
          </p:cNvPr>
          <p:cNvSpPr>
            <a:spLocks/>
          </p:cNvSpPr>
          <p:nvPr/>
        </p:nvSpPr>
        <p:spPr bwMode="auto">
          <a:xfrm>
            <a:off x="5365750" y="3784600"/>
            <a:ext cx="457200" cy="787400"/>
          </a:xfrm>
          <a:custGeom>
            <a:avLst/>
            <a:gdLst>
              <a:gd name="T0" fmla="*/ 2147483646 w 288"/>
              <a:gd name="T1" fmla="*/ 2147483646 h 496"/>
              <a:gd name="T2" fmla="*/ 2147483646 w 288"/>
              <a:gd name="T3" fmla="*/ 2147483646 h 496"/>
              <a:gd name="T4" fmla="*/ 2147483646 w 288"/>
              <a:gd name="T5" fmla="*/ 2147483646 h 496"/>
              <a:gd name="T6" fmla="*/ 2147483646 w 288"/>
              <a:gd name="T7" fmla="*/ 2147483646 h 496"/>
              <a:gd name="T8" fmla="*/ 2147483646 w 288"/>
              <a:gd name="T9" fmla="*/ 2147483646 h 496"/>
              <a:gd name="T10" fmla="*/ 2147483646 w 288"/>
              <a:gd name="T11" fmla="*/ 2147483646 h 496"/>
              <a:gd name="T12" fmla="*/ 2147483646 w 288"/>
              <a:gd name="T13" fmla="*/ 2147483646 h 496"/>
              <a:gd name="T14" fmla="*/ 2147483646 w 288"/>
              <a:gd name="T15" fmla="*/ 2147483646 h 496"/>
              <a:gd name="T16" fmla="*/ 2147483646 w 288"/>
              <a:gd name="T17" fmla="*/ 0 h 496"/>
              <a:gd name="T18" fmla="*/ 2147483646 w 288"/>
              <a:gd name="T19" fmla="*/ 2147483646 h 496"/>
              <a:gd name="T20" fmla="*/ 2147483646 w 288"/>
              <a:gd name="T21" fmla="*/ 2147483646 h 496"/>
              <a:gd name="T22" fmla="*/ 2147483646 w 288"/>
              <a:gd name="T23" fmla="*/ 2147483646 h 496"/>
              <a:gd name="T24" fmla="*/ 2147483646 w 288"/>
              <a:gd name="T25" fmla="*/ 2147483646 h 496"/>
              <a:gd name="T26" fmla="*/ 2147483646 w 288"/>
              <a:gd name="T27" fmla="*/ 2147483646 h 496"/>
              <a:gd name="T28" fmla="*/ 2147483646 w 288"/>
              <a:gd name="T29" fmla="*/ 2147483646 h 496"/>
              <a:gd name="T30" fmla="*/ 2147483646 w 288"/>
              <a:gd name="T31" fmla="*/ 2147483646 h 496"/>
              <a:gd name="T32" fmla="*/ 2147483646 w 288"/>
              <a:gd name="T33" fmla="*/ 2147483646 h 496"/>
              <a:gd name="T34" fmla="*/ 2147483646 w 288"/>
              <a:gd name="T35" fmla="*/ 2147483646 h 496"/>
              <a:gd name="T36" fmla="*/ 2147483646 w 288"/>
              <a:gd name="T37" fmla="*/ 2147483646 h 496"/>
              <a:gd name="T38" fmla="*/ 2147483646 w 288"/>
              <a:gd name="T39" fmla="*/ 2147483646 h 496"/>
              <a:gd name="T40" fmla="*/ 2147483646 w 288"/>
              <a:gd name="T41" fmla="*/ 2147483646 h 496"/>
              <a:gd name="T42" fmla="*/ 2147483646 w 288"/>
              <a:gd name="T43" fmla="*/ 2147483646 h 496"/>
              <a:gd name="T44" fmla="*/ 2147483646 w 288"/>
              <a:gd name="T45" fmla="*/ 2147483646 h 496"/>
              <a:gd name="T46" fmla="*/ 2147483646 w 288"/>
              <a:gd name="T47" fmla="*/ 2147483646 h 496"/>
              <a:gd name="T48" fmla="*/ 2147483646 w 288"/>
              <a:gd name="T49" fmla="*/ 2147483646 h 496"/>
              <a:gd name="T50" fmla="*/ 2147483646 w 288"/>
              <a:gd name="T51" fmla="*/ 2147483646 h 496"/>
              <a:gd name="T52" fmla="*/ 2147483646 w 288"/>
              <a:gd name="T53" fmla="*/ 2147483646 h 496"/>
              <a:gd name="T54" fmla="*/ 2147483646 w 288"/>
              <a:gd name="T55" fmla="*/ 2147483646 h 496"/>
              <a:gd name="T56" fmla="*/ 2147483646 w 288"/>
              <a:gd name="T57" fmla="*/ 2147483646 h 496"/>
              <a:gd name="T58" fmla="*/ 2147483646 w 288"/>
              <a:gd name="T59" fmla="*/ 2147483646 h 496"/>
              <a:gd name="T60" fmla="*/ 2147483646 w 288"/>
              <a:gd name="T61" fmla="*/ 2147483646 h 496"/>
              <a:gd name="T62" fmla="*/ 2147483646 w 288"/>
              <a:gd name="T63" fmla="*/ 2147483646 h 496"/>
              <a:gd name="T64" fmla="*/ 2147483646 w 288"/>
              <a:gd name="T65" fmla="*/ 2147483646 h 496"/>
              <a:gd name="T66" fmla="*/ 2147483646 w 288"/>
              <a:gd name="T67" fmla="*/ 2147483646 h 496"/>
              <a:gd name="T68" fmla="*/ 2147483646 w 288"/>
              <a:gd name="T69" fmla="*/ 2147483646 h 496"/>
              <a:gd name="T70" fmla="*/ 2147483646 w 288"/>
              <a:gd name="T71" fmla="*/ 2147483646 h 496"/>
              <a:gd name="T72" fmla="*/ 2147483646 w 288"/>
              <a:gd name="T73" fmla="*/ 2147483646 h 496"/>
              <a:gd name="T74" fmla="*/ 2147483646 w 288"/>
              <a:gd name="T75" fmla="*/ 2147483646 h 496"/>
              <a:gd name="T76" fmla="*/ 2147483646 w 288"/>
              <a:gd name="T77" fmla="*/ 2147483646 h 496"/>
              <a:gd name="T78" fmla="*/ 2147483646 w 288"/>
              <a:gd name="T79" fmla="*/ 2147483646 h 496"/>
              <a:gd name="T80" fmla="*/ 2147483646 w 288"/>
              <a:gd name="T81" fmla="*/ 2147483646 h 496"/>
              <a:gd name="T82" fmla="*/ 2147483646 w 288"/>
              <a:gd name="T83" fmla="*/ 2147483646 h 496"/>
              <a:gd name="T84" fmla="*/ 2147483646 w 288"/>
              <a:gd name="T85" fmla="*/ 2147483646 h 496"/>
              <a:gd name="T86" fmla="*/ 2147483646 w 288"/>
              <a:gd name="T87" fmla="*/ 2147483646 h 496"/>
              <a:gd name="T88" fmla="*/ 2147483646 w 288"/>
              <a:gd name="T89" fmla="*/ 2147483646 h 496"/>
              <a:gd name="T90" fmla="*/ 2147483646 w 288"/>
              <a:gd name="T91" fmla="*/ 2147483646 h 496"/>
              <a:gd name="T92" fmla="*/ 2147483646 w 288"/>
              <a:gd name="T93" fmla="*/ 2147483646 h 496"/>
              <a:gd name="T94" fmla="*/ 2147483646 w 288"/>
              <a:gd name="T95" fmla="*/ 2147483646 h 496"/>
              <a:gd name="T96" fmla="*/ 2147483646 w 288"/>
              <a:gd name="T97" fmla="*/ 2147483646 h 496"/>
              <a:gd name="T98" fmla="*/ 2147483646 w 288"/>
              <a:gd name="T99" fmla="*/ 2147483646 h 49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8" h="496">
                <a:moveTo>
                  <a:pt x="208" y="488"/>
                </a:moveTo>
                <a:lnTo>
                  <a:pt x="208" y="488"/>
                </a:lnTo>
                <a:lnTo>
                  <a:pt x="208" y="480"/>
                </a:lnTo>
                <a:lnTo>
                  <a:pt x="216" y="488"/>
                </a:lnTo>
                <a:lnTo>
                  <a:pt x="240" y="480"/>
                </a:lnTo>
                <a:lnTo>
                  <a:pt x="248" y="480"/>
                </a:lnTo>
                <a:lnTo>
                  <a:pt x="248" y="472"/>
                </a:lnTo>
                <a:lnTo>
                  <a:pt x="240" y="472"/>
                </a:lnTo>
                <a:lnTo>
                  <a:pt x="248" y="472"/>
                </a:lnTo>
                <a:lnTo>
                  <a:pt x="256" y="472"/>
                </a:lnTo>
                <a:lnTo>
                  <a:pt x="256" y="480"/>
                </a:lnTo>
                <a:lnTo>
                  <a:pt x="264" y="480"/>
                </a:lnTo>
                <a:lnTo>
                  <a:pt x="272" y="472"/>
                </a:lnTo>
                <a:lnTo>
                  <a:pt x="280" y="480"/>
                </a:lnTo>
                <a:lnTo>
                  <a:pt x="288" y="480"/>
                </a:lnTo>
                <a:lnTo>
                  <a:pt x="288" y="472"/>
                </a:lnTo>
                <a:lnTo>
                  <a:pt x="272" y="320"/>
                </a:lnTo>
                <a:lnTo>
                  <a:pt x="272" y="0"/>
                </a:lnTo>
                <a:lnTo>
                  <a:pt x="104" y="16"/>
                </a:lnTo>
                <a:lnTo>
                  <a:pt x="104" y="24"/>
                </a:lnTo>
                <a:lnTo>
                  <a:pt x="96" y="32"/>
                </a:lnTo>
                <a:lnTo>
                  <a:pt x="88" y="40"/>
                </a:lnTo>
                <a:lnTo>
                  <a:pt x="80" y="48"/>
                </a:lnTo>
                <a:lnTo>
                  <a:pt x="80" y="72"/>
                </a:lnTo>
                <a:lnTo>
                  <a:pt x="72" y="80"/>
                </a:lnTo>
                <a:lnTo>
                  <a:pt x="56" y="96"/>
                </a:lnTo>
                <a:lnTo>
                  <a:pt x="56" y="104"/>
                </a:lnTo>
                <a:lnTo>
                  <a:pt x="48" y="112"/>
                </a:lnTo>
                <a:lnTo>
                  <a:pt x="48" y="120"/>
                </a:lnTo>
                <a:lnTo>
                  <a:pt x="40" y="120"/>
                </a:lnTo>
                <a:lnTo>
                  <a:pt x="40" y="128"/>
                </a:lnTo>
                <a:lnTo>
                  <a:pt x="40" y="136"/>
                </a:lnTo>
                <a:lnTo>
                  <a:pt x="40" y="144"/>
                </a:lnTo>
                <a:lnTo>
                  <a:pt x="32" y="144"/>
                </a:lnTo>
                <a:lnTo>
                  <a:pt x="40" y="152"/>
                </a:lnTo>
                <a:lnTo>
                  <a:pt x="32" y="152"/>
                </a:lnTo>
                <a:lnTo>
                  <a:pt x="32" y="160"/>
                </a:lnTo>
                <a:lnTo>
                  <a:pt x="24" y="168"/>
                </a:lnTo>
                <a:lnTo>
                  <a:pt x="32" y="176"/>
                </a:lnTo>
                <a:lnTo>
                  <a:pt x="32" y="184"/>
                </a:lnTo>
                <a:lnTo>
                  <a:pt x="40" y="200"/>
                </a:lnTo>
                <a:lnTo>
                  <a:pt x="40" y="208"/>
                </a:lnTo>
                <a:lnTo>
                  <a:pt x="32" y="224"/>
                </a:lnTo>
                <a:lnTo>
                  <a:pt x="32" y="232"/>
                </a:lnTo>
                <a:lnTo>
                  <a:pt x="40" y="232"/>
                </a:lnTo>
                <a:lnTo>
                  <a:pt x="40" y="240"/>
                </a:lnTo>
                <a:lnTo>
                  <a:pt x="40" y="248"/>
                </a:lnTo>
                <a:lnTo>
                  <a:pt x="48" y="248"/>
                </a:lnTo>
                <a:lnTo>
                  <a:pt x="40" y="256"/>
                </a:lnTo>
                <a:lnTo>
                  <a:pt x="40" y="264"/>
                </a:lnTo>
                <a:lnTo>
                  <a:pt x="48" y="264"/>
                </a:lnTo>
                <a:lnTo>
                  <a:pt x="48" y="272"/>
                </a:lnTo>
                <a:lnTo>
                  <a:pt x="48" y="280"/>
                </a:lnTo>
                <a:lnTo>
                  <a:pt x="48" y="288"/>
                </a:lnTo>
                <a:lnTo>
                  <a:pt x="56" y="288"/>
                </a:lnTo>
                <a:lnTo>
                  <a:pt x="56" y="296"/>
                </a:lnTo>
                <a:lnTo>
                  <a:pt x="56" y="304"/>
                </a:lnTo>
                <a:lnTo>
                  <a:pt x="48" y="304"/>
                </a:lnTo>
                <a:lnTo>
                  <a:pt x="40" y="304"/>
                </a:lnTo>
                <a:lnTo>
                  <a:pt x="40" y="312"/>
                </a:lnTo>
                <a:lnTo>
                  <a:pt x="48" y="312"/>
                </a:lnTo>
                <a:lnTo>
                  <a:pt x="40" y="320"/>
                </a:lnTo>
                <a:lnTo>
                  <a:pt x="40" y="328"/>
                </a:lnTo>
                <a:lnTo>
                  <a:pt x="40" y="344"/>
                </a:lnTo>
                <a:lnTo>
                  <a:pt x="32" y="336"/>
                </a:lnTo>
                <a:lnTo>
                  <a:pt x="24" y="360"/>
                </a:lnTo>
                <a:lnTo>
                  <a:pt x="16" y="368"/>
                </a:lnTo>
                <a:lnTo>
                  <a:pt x="24" y="368"/>
                </a:lnTo>
                <a:lnTo>
                  <a:pt x="16" y="376"/>
                </a:lnTo>
                <a:lnTo>
                  <a:pt x="16" y="384"/>
                </a:lnTo>
                <a:lnTo>
                  <a:pt x="8" y="392"/>
                </a:lnTo>
                <a:lnTo>
                  <a:pt x="16" y="392"/>
                </a:lnTo>
                <a:lnTo>
                  <a:pt x="16" y="400"/>
                </a:lnTo>
                <a:lnTo>
                  <a:pt x="0" y="408"/>
                </a:lnTo>
                <a:lnTo>
                  <a:pt x="0" y="416"/>
                </a:lnTo>
                <a:lnTo>
                  <a:pt x="8" y="416"/>
                </a:lnTo>
                <a:lnTo>
                  <a:pt x="8" y="424"/>
                </a:lnTo>
                <a:lnTo>
                  <a:pt x="8" y="432"/>
                </a:lnTo>
                <a:lnTo>
                  <a:pt x="168" y="416"/>
                </a:lnTo>
                <a:lnTo>
                  <a:pt x="168" y="440"/>
                </a:lnTo>
                <a:lnTo>
                  <a:pt x="160" y="448"/>
                </a:lnTo>
                <a:lnTo>
                  <a:pt x="160" y="464"/>
                </a:lnTo>
                <a:lnTo>
                  <a:pt x="168" y="464"/>
                </a:lnTo>
                <a:lnTo>
                  <a:pt x="184" y="488"/>
                </a:lnTo>
                <a:lnTo>
                  <a:pt x="184" y="496"/>
                </a:lnTo>
                <a:lnTo>
                  <a:pt x="200" y="496"/>
                </a:lnTo>
                <a:lnTo>
                  <a:pt x="208" y="488"/>
                </a:lnTo>
                <a:close/>
              </a:path>
            </a:pathLst>
          </a:custGeom>
          <a:solidFill>
            <a:srgbClr val="009A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5" name="Freeform 1105">
            <a:extLst>
              <a:ext uri="{FF2B5EF4-FFF2-40B4-BE49-F238E27FC236}">
                <a16:creationId xmlns:a16="http://schemas.microsoft.com/office/drawing/2014/main" id="{4E7DBE3A-1FD4-4663-AD20-19013FBDD7A2}"/>
              </a:ext>
            </a:extLst>
          </p:cNvPr>
          <p:cNvSpPr>
            <a:spLocks/>
          </p:cNvSpPr>
          <p:nvPr/>
        </p:nvSpPr>
        <p:spPr bwMode="auto">
          <a:xfrm>
            <a:off x="5797550" y="3759200"/>
            <a:ext cx="482600" cy="800100"/>
          </a:xfrm>
          <a:custGeom>
            <a:avLst/>
            <a:gdLst>
              <a:gd name="T0" fmla="*/ 2147483646 w 304"/>
              <a:gd name="T1" fmla="*/ 2147483646 h 504"/>
              <a:gd name="T2" fmla="*/ 2147483646 w 304"/>
              <a:gd name="T3" fmla="*/ 2147483646 h 504"/>
              <a:gd name="T4" fmla="*/ 2147483646 w 304"/>
              <a:gd name="T5" fmla="*/ 2147483646 h 504"/>
              <a:gd name="T6" fmla="*/ 2147483646 w 304"/>
              <a:gd name="T7" fmla="*/ 2147483646 h 504"/>
              <a:gd name="T8" fmla="*/ 2147483646 w 304"/>
              <a:gd name="T9" fmla="*/ 2147483646 h 504"/>
              <a:gd name="T10" fmla="*/ 2147483646 w 304"/>
              <a:gd name="T11" fmla="*/ 2147483646 h 504"/>
              <a:gd name="T12" fmla="*/ 2147483646 w 304"/>
              <a:gd name="T13" fmla="*/ 2147483646 h 504"/>
              <a:gd name="T14" fmla="*/ 2147483646 w 304"/>
              <a:gd name="T15" fmla="*/ 2147483646 h 504"/>
              <a:gd name="T16" fmla="*/ 2147483646 w 304"/>
              <a:gd name="T17" fmla="*/ 2147483646 h 504"/>
              <a:gd name="T18" fmla="*/ 2147483646 w 304"/>
              <a:gd name="T19" fmla="*/ 2147483646 h 504"/>
              <a:gd name="T20" fmla="*/ 2147483646 w 304"/>
              <a:gd name="T21" fmla="*/ 2147483646 h 504"/>
              <a:gd name="T22" fmla="*/ 2147483646 w 304"/>
              <a:gd name="T23" fmla="*/ 2147483646 h 504"/>
              <a:gd name="T24" fmla="*/ 2147483646 w 304"/>
              <a:gd name="T25" fmla="*/ 2147483646 h 504"/>
              <a:gd name="T26" fmla="*/ 2147483646 w 304"/>
              <a:gd name="T27" fmla="*/ 2147483646 h 504"/>
              <a:gd name="T28" fmla="*/ 2147483646 w 304"/>
              <a:gd name="T29" fmla="*/ 2147483646 h 504"/>
              <a:gd name="T30" fmla="*/ 2147483646 w 304"/>
              <a:gd name="T31" fmla="*/ 2147483646 h 504"/>
              <a:gd name="T32" fmla="*/ 2147483646 w 304"/>
              <a:gd name="T33" fmla="*/ 2147483646 h 504"/>
              <a:gd name="T34" fmla="*/ 2147483646 w 304"/>
              <a:gd name="T35" fmla="*/ 2147483646 h 504"/>
              <a:gd name="T36" fmla="*/ 2147483646 w 304"/>
              <a:gd name="T37" fmla="*/ 2147483646 h 504"/>
              <a:gd name="T38" fmla="*/ 2147483646 w 304"/>
              <a:gd name="T39" fmla="*/ 2147483646 h 504"/>
              <a:gd name="T40" fmla="*/ 2147483646 w 304"/>
              <a:gd name="T41" fmla="*/ 2147483646 h 504"/>
              <a:gd name="T42" fmla="*/ 2147483646 w 304"/>
              <a:gd name="T43" fmla="*/ 2147483646 h 504"/>
              <a:gd name="T44" fmla="*/ 2147483646 w 304"/>
              <a:gd name="T45" fmla="*/ 2147483646 h 504"/>
              <a:gd name="T46" fmla="*/ 2147483646 w 304"/>
              <a:gd name="T47" fmla="*/ 2147483646 h 504"/>
              <a:gd name="T48" fmla="*/ 2147483646 w 304"/>
              <a:gd name="T49" fmla="*/ 2147483646 h 504"/>
              <a:gd name="T50" fmla="*/ 2147483646 w 304"/>
              <a:gd name="T51" fmla="*/ 2147483646 h 504"/>
              <a:gd name="T52" fmla="*/ 2147483646 w 304"/>
              <a:gd name="T53" fmla="*/ 2147483646 h 504"/>
              <a:gd name="T54" fmla="*/ 2147483646 w 304"/>
              <a:gd name="T55" fmla="*/ 2147483646 h 504"/>
              <a:gd name="T56" fmla="*/ 2147483646 w 304"/>
              <a:gd name="T57" fmla="*/ 2147483646 h 504"/>
              <a:gd name="T58" fmla="*/ 2147483646 w 304"/>
              <a:gd name="T59" fmla="*/ 2147483646 h 504"/>
              <a:gd name="T60" fmla="*/ 2147483646 w 304"/>
              <a:gd name="T61" fmla="*/ 2147483646 h 504"/>
              <a:gd name="T62" fmla="*/ 2147483646 w 304"/>
              <a:gd name="T63" fmla="*/ 2147483646 h 504"/>
              <a:gd name="T64" fmla="*/ 2147483646 w 304"/>
              <a:gd name="T65" fmla="*/ 2147483646 h 504"/>
              <a:gd name="T66" fmla="*/ 2147483646 w 304"/>
              <a:gd name="T67" fmla="*/ 2147483646 h 504"/>
              <a:gd name="T68" fmla="*/ 2147483646 w 304"/>
              <a:gd name="T69" fmla="*/ 2147483646 h 504"/>
              <a:gd name="T70" fmla="*/ 2147483646 w 304"/>
              <a:gd name="T71" fmla="*/ 2147483646 h 504"/>
              <a:gd name="T72" fmla="*/ 2147483646 w 304"/>
              <a:gd name="T73" fmla="*/ 2147483646 h 504"/>
              <a:gd name="T74" fmla="*/ 2147483646 w 304"/>
              <a:gd name="T75" fmla="*/ 2147483646 h 504"/>
              <a:gd name="T76" fmla="*/ 2147483646 w 304"/>
              <a:gd name="T77" fmla="*/ 2147483646 h 504"/>
              <a:gd name="T78" fmla="*/ 2147483646 w 304"/>
              <a:gd name="T79" fmla="*/ 2147483646 h 504"/>
              <a:gd name="T80" fmla="*/ 2147483646 w 304"/>
              <a:gd name="T81" fmla="*/ 2147483646 h 504"/>
              <a:gd name="T82" fmla="*/ 2147483646 w 304"/>
              <a:gd name="T83" fmla="*/ 2147483646 h 504"/>
              <a:gd name="T84" fmla="*/ 2147483646 w 304"/>
              <a:gd name="T85" fmla="*/ 2147483646 h 504"/>
              <a:gd name="T86" fmla="*/ 2147483646 w 304"/>
              <a:gd name="T87" fmla="*/ 2147483646 h 504"/>
              <a:gd name="T88" fmla="*/ 2147483646 w 304"/>
              <a:gd name="T89" fmla="*/ 2147483646 h 504"/>
              <a:gd name="T90" fmla="*/ 2147483646 w 304"/>
              <a:gd name="T91" fmla="*/ 2147483646 h 504"/>
              <a:gd name="T92" fmla="*/ 2147483646 w 304"/>
              <a:gd name="T93" fmla="*/ 2147483646 h 504"/>
              <a:gd name="T94" fmla="*/ 2147483646 w 304"/>
              <a:gd name="T95" fmla="*/ 2147483646 h 504"/>
              <a:gd name="T96" fmla="*/ 2147483646 w 304"/>
              <a:gd name="T97" fmla="*/ 2147483646 h 504"/>
              <a:gd name="T98" fmla="*/ 2147483646 w 304"/>
              <a:gd name="T99" fmla="*/ 2147483646 h 504"/>
              <a:gd name="T100" fmla="*/ 2147483646 w 304"/>
              <a:gd name="T101" fmla="*/ 0 h 504"/>
              <a:gd name="T102" fmla="*/ 2147483646 w 304"/>
              <a:gd name="T103" fmla="*/ 0 h 504"/>
              <a:gd name="T104" fmla="*/ 0 w 304"/>
              <a:gd name="T105" fmla="*/ 2147483646 h 504"/>
              <a:gd name="T106" fmla="*/ 0 w 304"/>
              <a:gd name="T107" fmla="*/ 2147483646 h 504"/>
              <a:gd name="T108" fmla="*/ 0 w 304"/>
              <a:gd name="T109" fmla="*/ 2147483646 h 504"/>
              <a:gd name="T110" fmla="*/ 0 w 304"/>
              <a:gd name="T111" fmla="*/ 2147483646 h 504"/>
              <a:gd name="T112" fmla="*/ 2147483646 w 304"/>
              <a:gd name="T113" fmla="*/ 2147483646 h 504"/>
              <a:gd name="T114" fmla="*/ 2147483646 w 304"/>
              <a:gd name="T115" fmla="*/ 2147483646 h 504"/>
              <a:gd name="T116" fmla="*/ 2147483646 w 304"/>
              <a:gd name="T117" fmla="*/ 2147483646 h 504"/>
              <a:gd name="T118" fmla="*/ 2147483646 w 304"/>
              <a:gd name="T119" fmla="*/ 2147483646 h 504"/>
              <a:gd name="T120" fmla="*/ 2147483646 w 304"/>
              <a:gd name="T121" fmla="*/ 2147483646 h 5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04" h="504">
                <a:moveTo>
                  <a:pt x="40" y="496"/>
                </a:moveTo>
                <a:lnTo>
                  <a:pt x="40" y="496"/>
                </a:lnTo>
                <a:lnTo>
                  <a:pt x="48" y="488"/>
                </a:lnTo>
                <a:lnTo>
                  <a:pt x="40" y="480"/>
                </a:lnTo>
                <a:lnTo>
                  <a:pt x="48" y="448"/>
                </a:lnTo>
                <a:lnTo>
                  <a:pt x="56" y="448"/>
                </a:lnTo>
                <a:lnTo>
                  <a:pt x="56" y="480"/>
                </a:lnTo>
                <a:lnTo>
                  <a:pt x="72" y="496"/>
                </a:lnTo>
                <a:lnTo>
                  <a:pt x="56" y="504"/>
                </a:lnTo>
                <a:lnTo>
                  <a:pt x="64" y="504"/>
                </a:lnTo>
                <a:lnTo>
                  <a:pt x="80" y="496"/>
                </a:lnTo>
                <a:lnTo>
                  <a:pt x="88" y="496"/>
                </a:lnTo>
                <a:lnTo>
                  <a:pt x="88" y="488"/>
                </a:lnTo>
                <a:lnTo>
                  <a:pt x="96" y="480"/>
                </a:lnTo>
                <a:lnTo>
                  <a:pt x="104" y="472"/>
                </a:lnTo>
                <a:lnTo>
                  <a:pt x="96" y="464"/>
                </a:lnTo>
                <a:lnTo>
                  <a:pt x="104" y="464"/>
                </a:lnTo>
                <a:lnTo>
                  <a:pt x="104" y="448"/>
                </a:lnTo>
                <a:lnTo>
                  <a:pt x="88" y="440"/>
                </a:lnTo>
                <a:lnTo>
                  <a:pt x="80" y="440"/>
                </a:lnTo>
                <a:lnTo>
                  <a:pt x="80" y="424"/>
                </a:lnTo>
                <a:lnTo>
                  <a:pt x="304" y="400"/>
                </a:lnTo>
                <a:lnTo>
                  <a:pt x="288" y="368"/>
                </a:lnTo>
                <a:lnTo>
                  <a:pt x="288" y="360"/>
                </a:lnTo>
                <a:lnTo>
                  <a:pt x="288" y="344"/>
                </a:lnTo>
                <a:lnTo>
                  <a:pt x="280" y="336"/>
                </a:lnTo>
                <a:lnTo>
                  <a:pt x="280" y="312"/>
                </a:lnTo>
                <a:lnTo>
                  <a:pt x="280" y="304"/>
                </a:lnTo>
                <a:lnTo>
                  <a:pt x="280" y="280"/>
                </a:lnTo>
                <a:lnTo>
                  <a:pt x="296" y="272"/>
                </a:lnTo>
                <a:lnTo>
                  <a:pt x="288" y="264"/>
                </a:lnTo>
                <a:lnTo>
                  <a:pt x="288" y="248"/>
                </a:lnTo>
                <a:lnTo>
                  <a:pt x="280" y="240"/>
                </a:lnTo>
                <a:lnTo>
                  <a:pt x="264" y="208"/>
                </a:lnTo>
                <a:lnTo>
                  <a:pt x="208" y="0"/>
                </a:lnTo>
                <a:lnTo>
                  <a:pt x="0" y="16"/>
                </a:lnTo>
                <a:lnTo>
                  <a:pt x="0" y="336"/>
                </a:lnTo>
                <a:lnTo>
                  <a:pt x="16" y="488"/>
                </a:lnTo>
                <a:lnTo>
                  <a:pt x="32" y="488"/>
                </a:lnTo>
                <a:lnTo>
                  <a:pt x="40" y="49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6" name="Freeform 1106">
            <a:extLst>
              <a:ext uri="{FF2B5EF4-FFF2-40B4-BE49-F238E27FC236}">
                <a16:creationId xmlns:a16="http://schemas.microsoft.com/office/drawing/2014/main" id="{D5B86527-F9CD-4C31-A0E0-BDDD97DB762D}"/>
              </a:ext>
            </a:extLst>
          </p:cNvPr>
          <p:cNvSpPr>
            <a:spLocks/>
          </p:cNvSpPr>
          <p:nvPr/>
        </p:nvSpPr>
        <p:spPr bwMode="auto">
          <a:xfrm>
            <a:off x="6419850" y="3657600"/>
            <a:ext cx="647700" cy="482600"/>
          </a:xfrm>
          <a:custGeom>
            <a:avLst/>
            <a:gdLst>
              <a:gd name="T0" fmla="*/ 2147483646 w 408"/>
              <a:gd name="T1" fmla="*/ 2147483646 h 304"/>
              <a:gd name="T2" fmla="*/ 2147483646 w 408"/>
              <a:gd name="T3" fmla="*/ 2147483646 h 304"/>
              <a:gd name="T4" fmla="*/ 2147483646 w 408"/>
              <a:gd name="T5" fmla="*/ 2147483646 h 304"/>
              <a:gd name="T6" fmla="*/ 2147483646 w 408"/>
              <a:gd name="T7" fmla="*/ 2147483646 h 304"/>
              <a:gd name="T8" fmla="*/ 2147483646 w 408"/>
              <a:gd name="T9" fmla="*/ 2147483646 h 304"/>
              <a:gd name="T10" fmla="*/ 2147483646 w 408"/>
              <a:gd name="T11" fmla="*/ 2147483646 h 304"/>
              <a:gd name="T12" fmla="*/ 2147483646 w 408"/>
              <a:gd name="T13" fmla="*/ 2147483646 h 304"/>
              <a:gd name="T14" fmla="*/ 2147483646 w 408"/>
              <a:gd name="T15" fmla="*/ 2147483646 h 304"/>
              <a:gd name="T16" fmla="*/ 2147483646 w 408"/>
              <a:gd name="T17" fmla="*/ 2147483646 h 304"/>
              <a:gd name="T18" fmla="*/ 2147483646 w 408"/>
              <a:gd name="T19" fmla="*/ 2147483646 h 304"/>
              <a:gd name="T20" fmla="*/ 2147483646 w 408"/>
              <a:gd name="T21" fmla="*/ 2147483646 h 304"/>
              <a:gd name="T22" fmla="*/ 2147483646 w 408"/>
              <a:gd name="T23" fmla="*/ 2147483646 h 304"/>
              <a:gd name="T24" fmla="*/ 2147483646 w 408"/>
              <a:gd name="T25" fmla="*/ 2147483646 h 304"/>
              <a:gd name="T26" fmla="*/ 2147483646 w 408"/>
              <a:gd name="T27" fmla="*/ 2147483646 h 304"/>
              <a:gd name="T28" fmla="*/ 2147483646 w 408"/>
              <a:gd name="T29" fmla="*/ 2147483646 h 304"/>
              <a:gd name="T30" fmla="*/ 0 w 408"/>
              <a:gd name="T31" fmla="*/ 2147483646 h 304"/>
              <a:gd name="T32" fmla="*/ 2147483646 w 408"/>
              <a:gd name="T33" fmla="*/ 2147483646 h 304"/>
              <a:gd name="T34" fmla="*/ 2147483646 w 408"/>
              <a:gd name="T35" fmla="*/ 2147483646 h 304"/>
              <a:gd name="T36" fmla="*/ 2147483646 w 408"/>
              <a:gd name="T37" fmla="*/ 2147483646 h 304"/>
              <a:gd name="T38" fmla="*/ 2147483646 w 408"/>
              <a:gd name="T39" fmla="*/ 0 h 304"/>
              <a:gd name="T40" fmla="*/ 2147483646 w 408"/>
              <a:gd name="T41" fmla="*/ 2147483646 h 304"/>
              <a:gd name="T42" fmla="*/ 2147483646 w 408"/>
              <a:gd name="T43" fmla="*/ 2147483646 h 304"/>
              <a:gd name="T44" fmla="*/ 2147483646 w 408"/>
              <a:gd name="T45" fmla="*/ 2147483646 h 304"/>
              <a:gd name="T46" fmla="*/ 2147483646 w 408"/>
              <a:gd name="T47" fmla="*/ 2147483646 h 304"/>
              <a:gd name="T48" fmla="*/ 2147483646 w 408"/>
              <a:gd name="T49" fmla="*/ 2147483646 h 304"/>
              <a:gd name="T50" fmla="*/ 2147483646 w 408"/>
              <a:gd name="T51" fmla="*/ 2147483646 h 304"/>
              <a:gd name="T52" fmla="*/ 2147483646 w 408"/>
              <a:gd name="T53" fmla="*/ 2147483646 h 304"/>
              <a:gd name="T54" fmla="*/ 2147483646 w 408"/>
              <a:gd name="T55" fmla="*/ 2147483646 h 304"/>
              <a:gd name="T56" fmla="*/ 2147483646 w 408"/>
              <a:gd name="T57" fmla="*/ 2147483646 h 304"/>
              <a:gd name="T58" fmla="*/ 2147483646 w 408"/>
              <a:gd name="T59" fmla="*/ 2147483646 h 304"/>
              <a:gd name="T60" fmla="*/ 2147483646 w 408"/>
              <a:gd name="T61" fmla="*/ 2147483646 h 304"/>
              <a:gd name="T62" fmla="*/ 2147483646 w 408"/>
              <a:gd name="T63" fmla="*/ 2147483646 h 304"/>
              <a:gd name="T64" fmla="*/ 2147483646 w 408"/>
              <a:gd name="T65" fmla="*/ 2147483646 h 304"/>
              <a:gd name="T66" fmla="*/ 2147483646 w 408"/>
              <a:gd name="T67" fmla="*/ 2147483646 h 304"/>
              <a:gd name="T68" fmla="*/ 2147483646 w 408"/>
              <a:gd name="T69" fmla="*/ 2147483646 h 304"/>
              <a:gd name="T70" fmla="*/ 2147483646 w 408"/>
              <a:gd name="T71" fmla="*/ 2147483646 h 304"/>
              <a:gd name="T72" fmla="*/ 2147483646 w 408"/>
              <a:gd name="T73" fmla="*/ 2147483646 h 304"/>
              <a:gd name="T74" fmla="*/ 2147483646 w 408"/>
              <a:gd name="T75" fmla="*/ 2147483646 h 304"/>
              <a:gd name="T76" fmla="*/ 2147483646 w 408"/>
              <a:gd name="T77" fmla="*/ 2147483646 h 304"/>
              <a:gd name="T78" fmla="*/ 2147483646 w 408"/>
              <a:gd name="T79" fmla="*/ 2147483646 h 304"/>
              <a:gd name="T80" fmla="*/ 2147483646 w 408"/>
              <a:gd name="T81" fmla="*/ 2147483646 h 304"/>
              <a:gd name="T82" fmla="*/ 2147483646 w 408"/>
              <a:gd name="T83" fmla="*/ 2147483646 h 304"/>
              <a:gd name="T84" fmla="*/ 2147483646 w 408"/>
              <a:gd name="T85" fmla="*/ 2147483646 h 304"/>
              <a:gd name="T86" fmla="*/ 2147483646 w 408"/>
              <a:gd name="T87" fmla="*/ 2147483646 h 304"/>
              <a:gd name="T88" fmla="*/ 2147483646 w 408"/>
              <a:gd name="T89" fmla="*/ 2147483646 h 304"/>
              <a:gd name="T90" fmla="*/ 2147483646 w 408"/>
              <a:gd name="T91" fmla="*/ 2147483646 h 304"/>
              <a:gd name="T92" fmla="*/ 2147483646 w 408"/>
              <a:gd name="T93" fmla="*/ 2147483646 h 3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8" h="304">
                <a:moveTo>
                  <a:pt x="224" y="296"/>
                </a:moveTo>
                <a:lnTo>
                  <a:pt x="224" y="280"/>
                </a:lnTo>
                <a:lnTo>
                  <a:pt x="200" y="256"/>
                </a:lnTo>
                <a:lnTo>
                  <a:pt x="192" y="248"/>
                </a:lnTo>
                <a:lnTo>
                  <a:pt x="192" y="224"/>
                </a:lnTo>
                <a:lnTo>
                  <a:pt x="168" y="216"/>
                </a:lnTo>
                <a:lnTo>
                  <a:pt x="160" y="208"/>
                </a:lnTo>
                <a:lnTo>
                  <a:pt x="152" y="200"/>
                </a:lnTo>
                <a:lnTo>
                  <a:pt x="136" y="192"/>
                </a:lnTo>
                <a:lnTo>
                  <a:pt x="136" y="176"/>
                </a:lnTo>
                <a:lnTo>
                  <a:pt x="128" y="168"/>
                </a:lnTo>
                <a:lnTo>
                  <a:pt x="120" y="168"/>
                </a:lnTo>
                <a:lnTo>
                  <a:pt x="112" y="160"/>
                </a:lnTo>
                <a:lnTo>
                  <a:pt x="104" y="144"/>
                </a:lnTo>
                <a:lnTo>
                  <a:pt x="96" y="144"/>
                </a:lnTo>
                <a:lnTo>
                  <a:pt x="80" y="144"/>
                </a:lnTo>
                <a:lnTo>
                  <a:pt x="72" y="128"/>
                </a:lnTo>
                <a:lnTo>
                  <a:pt x="64" y="120"/>
                </a:lnTo>
                <a:lnTo>
                  <a:pt x="56" y="96"/>
                </a:lnTo>
                <a:lnTo>
                  <a:pt x="48" y="88"/>
                </a:lnTo>
                <a:lnTo>
                  <a:pt x="40" y="88"/>
                </a:lnTo>
                <a:lnTo>
                  <a:pt x="32" y="88"/>
                </a:lnTo>
                <a:lnTo>
                  <a:pt x="24" y="80"/>
                </a:lnTo>
                <a:lnTo>
                  <a:pt x="16" y="80"/>
                </a:lnTo>
                <a:lnTo>
                  <a:pt x="0" y="80"/>
                </a:lnTo>
                <a:lnTo>
                  <a:pt x="0" y="56"/>
                </a:lnTo>
                <a:lnTo>
                  <a:pt x="16" y="40"/>
                </a:lnTo>
                <a:lnTo>
                  <a:pt x="24" y="40"/>
                </a:lnTo>
                <a:lnTo>
                  <a:pt x="32" y="32"/>
                </a:lnTo>
                <a:lnTo>
                  <a:pt x="72" y="8"/>
                </a:lnTo>
                <a:lnTo>
                  <a:pt x="96" y="8"/>
                </a:lnTo>
                <a:lnTo>
                  <a:pt x="176" y="0"/>
                </a:lnTo>
                <a:lnTo>
                  <a:pt x="192" y="0"/>
                </a:lnTo>
                <a:lnTo>
                  <a:pt x="200" y="8"/>
                </a:lnTo>
                <a:lnTo>
                  <a:pt x="208" y="16"/>
                </a:lnTo>
                <a:lnTo>
                  <a:pt x="208" y="24"/>
                </a:lnTo>
                <a:lnTo>
                  <a:pt x="296" y="16"/>
                </a:lnTo>
                <a:lnTo>
                  <a:pt x="408" y="88"/>
                </a:lnTo>
                <a:lnTo>
                  <a:pt x="400" y="96"/>
                </a:lnTo>
                <a:lnTo>
                  <a:pt x="368" y="120"/>
                </a:lnTo>
                <a:lnTo>
                  <a:pt x="360" y="152"/>
                </a:lnTo>
                <a:lnTo>
                  <a:pt x="352" y="152"/>
                </a:lnTo>
                <a:lnTo>
                  <a:pt x="352" y="160"/>
                </a:lnTo>
                <a:lnTo>
                  <a:pt x="368" y="168"/>
                </a:lnTo>
                <a:lnTo>
                  <a:pt x="368" y="176"/>
                </a:lnTo>
                <a:lnTo>
                  <a:pt x="352" y="184"/>
                </a:lnTo>
                <a:lnTo>
                  <a:pt x="336" y="184"/>
                </a:lnTo>
                <a:lnTo>
                  <a:pt x="328" y="208"/>
                </a:lnTo>
                <a:lnTo>
                  <a:pt x="320" y="216"/>
                </a:lnTo>
                <a:lnTo>
                  <a:pt x="312" y="216"/>
                </a:lnTo>
                <a:lnTo>
                  <a:pt x="312" y="224"/>
                </a:lnTo>
                <a:lnTo>
                  <a:pt x="320" y="224"/>
                </a:lnTo>
                <a:lnTo>
                  <a:pt x="296" y="240"/>
                </a:lnTo>
                <a:lnTo>
                  <a:pt x="296" y="232"/>
                </a:lnTo>
                <a:lnTo>
                  <a:pt x="288" y="240"/>
                </a:lnTo>
                <a:lnTo>
                  <a:pt x="296" y="248"/>
                </a:lnTo>
                <a:lnTo>
                  <a:pt x="288" y="256"/>
                </a:lnTo>
                <a:lnTo>
                  <a:pt x="280" y="256"/>
                </a:lnTo>
                <a:lnTo>
                  <a:pt x="264" y="256"/>
                </a:lnTo>
                <a:lnTo>
                  <a:pt x="256" y="256"/>
                </a:lnTo>
                <a:lnTo>
                  <a:pt x="248" y="256"/>
                </a:lnTo>
                <a:lnTo>
                  <a:pt x="240" y="272"/>
                </a:lnTo>
                <a:lnTo>
                  <a:pt x="248" y="280"/>
                </a:lnTo>
                <a:lnTo>
                  <a:pt x="240" y="304"/>
                </a:lnTo>
                <a:lnTo>
                  <a:pt x="232" y="304"/>
                </a:lnTo>
                <a:lnTo>
                  <a:pt x="224" y="304"/>
                </a:lnTo>
                <a:lnTo>
                  <a:pt x="224" y="29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27" name="Freeform 1107">
            <a:extLst>
              <a:ext uri="{FF2B5EF4-FFF2-40B4-BE49-F238E27FC236}">
                <a16:creationId xmlns:a16="http://schemas.microsoft.com/office/drawing/2014/main" id="{6CC66985-DB79-456E-AC6F-5E91E7C9F9E6}"/>
              </a:ext>
            </a:extLst>
          </p:cNvPr>
          <p:cNvSpPr>
            <a:spLocks/>
          </p:cNvSpPr>
          <p:nvPr/>
        </p:nvSpPr>
        <p:spPr bwMode="auto">
          <a:xfrm>
            <a:off x="6292850" y="3314700"/>
            <a:ext cx="1079500" cy="482600"/>
          </a:xfrm>
          <a:custGeom>
            <a:avLst/>
            <a:gdLst>
              <a:gd name="T0" fmla="*/ 2147483646 w 680"/>
              <a:gd name="T1" fmla="*/ 2147483646 h 304"/>
              <a:gd name="T2" fmla="*/ 2147483646 w 680"/>
              <a:gd name="T3" fmla="*/ 2147483646 h 304"/>
              <a:gd name="T4" fmla="*/ 2147483646 w 680"/>
              <a:gd name="T5" fmla="*/ 2147483646 h 304"/>
              <a:gd name="T6" fmla="*/ 2147483646 w 680"/>
              <a:gd name="T7" fmla="*/ 2147483646 h 304"/>
              <a:gd name="T8" fmla="*/ 2147483646 w 680"/>
              <a:gd name="T9" fmla="*/ 2147483646 h 304"/>
              <a:gd name="T10" fmla="*/ 2147483646 w 680"/>
              <a:gd name="T11" fmla="*/ 2147483646 h 304"/>
              <a:gd name="T12" fmla="*/ 2147483646 w 680"/>
              <a:gd name="T13" fmla="*/ 2147483646 h 304"/>
              <a:gd name="T14" fmla="*/ 2147483646 w 680"/>
              <a:gd name="T15" fmla="*/ 2147483646 h 304"/>
              <a:gd name="T16" fmla="*/ 2147483646 w 680"/>
              <a:gd name="T17" fmla="*/ 2147483646 h 304"/>
              <a:gd name="T18" fmla="*/ 2147483646 w 680"/>
              <a:gd name="T19" fmla="*/ 2147483646 h 304"/>
              <a:gd name="T20" fmla="*/ 2147483646 w 680"/>
              <a:gd name="T21" fmla="*/ 2147483646 h 304"/>
              <a:gd name="T22" fmla="*/ 2147483646 w 680"/>
              <a:gd name="T23" fmla="*/ 2147483646 h 304"/>
              <a:gd name="T24" fmla="*/ 2147483646 w 680"/>
              <a:gd name="T25" fmla="*/ 2147483646 h 304"/>
              <a:gd name="T26" fmla="*/ 2147483646 w 680"/>
              <a:gd name="T27" fmla="*/ 2147483646 h 304"/>
              <a:gd name="T28" fmla="*/ 2147483646 w 680"/>
              <a:gd name="T29" fmla="*/ 2147483646 h 304"/>
              <a:gd name="T30" fmla="*/ 2147483646 w 680"/>
              <a:gd name="T31" fmla="*/ 2147483646 h 304"/>
              <a:gd name="T32" fmla="*/ 2147483646 w 680"/>
              <a:gd name="T33" fmla="*/ 2147483646 h 304"/>
              <a:gd name="T34" fmla="*/ 2147483646 w 680"/>
              <a:gd name="T35" fmla="*/ 2147483646 h 304"/>
              <a:gd name="T36" fmla="*/ 2147483646 w 680"/>
              <a:gd name="T37" fmla="*/ 2147483646 h 304"/>
              <a:gd name="T38" fmla="*/ 2147483646 w 680"/>
              <a:gd name="T39" fmla="*/ 2147483646 h 304"/>
              <a:gd name="T40" fmla="*/ 2147483646 w 680"/>
              <a:gd name="T41" fmla="*/ 2147483646 h 304"/>
              <a:gd name="T42" fmla="*/ 2147483646 w 680"/>
              <a:gd name="T43" fmla="*/ 2147483646 h 304"/>
              <a:gd name="T44" fmla="*/ 2147483646 w 680"/>
              <a:gd name="T45" fmla="*/ 2147483646 h 304"/>
              <a:gd name="T46" fmla="*/ 2147483646 w 680"/>
              <a:gd name="T47" fmla="*/ 2147483646 h 304"/>
              <a:gd name="T48" fmla="*/ 2147483646 w 680"/>
              <a:gd name="T49" fmla="*/ 2147483646 h 304"/>
              <a:gd name="T50" fmla="*/ 2147483646 w 680"/>
              <a:gd name="T51" fmla="*/ 2147483646 h 304"/>
              <a:gd name="T52" fmla="*/ 2147483646 w 680"/>
              <a:gd name="T53" fmla="*/ 2147483646 h 304"/>
              <a:gd name="T54" fmla="*/ 2147483646 w 680"/>
              <a:gd name="T55" fmla="*/ 2147483646 h 304"/>
              <a:gd name="T56" fmla="*/ 2147483646 w 680"/>
              <a:gd name="T57" fmla="*/ 2147483646 h 304"/>
              <a:gd name="T58" fmla="*/ 2147483646 w 680"/>
              <a:gd name="T59" fmla="*/ 2147483646 h 304"/>
              <a:gd name="T60" fmla="*/ 2147483646 w 680"/>
              <a:gd name="T61" fmla="*/ 2147483646 h 304"/>
              <a:gd name="T62" fmla="*/ 2147483646 w 680"/>
              <a:gd name="T63" fmla="*/ 2147483646 h 304"/>
              <a:gd name="T64" fmla="*/ 2147483646 w 680"/>
              <a:gd name="T65" fmla="*/ 2147483646 h 304"/>
              <a:gd name="T66" fmla="*/ 2147483646 w 680"/>
              <a:gd name="T67" fmla="*/ 2147483646 h 304"/>
              <a:gd name="T68" fmla="*/ 2147483646 w 680"/>
              <a:gd name="T69" fmla="*/ 2147483646 h 304"/>
              <a:gd name="T70" fmla="*/ 2147483646 w 680"/>
              <a:gd name="T71" fmla="*/ 2147483646 h 304"/>
              <a:gd name="T72" fmla="*/ 2147483646 w 680"/>
              <a:gd name="T73" fmla="*/ 2147483646 h 304"/>
              <a:gd name="T74" fmla="*/ 2147483646 w 680"/>
              <a:gd name="T75" fmla="*/ 2147483646 h 304"/>
              <a:gd name="T76" fmla="*/ 2147483646 w 680"/>
              <a:gd name="T77" fmla="*/ 2147483646 h 304"/>
              <a:gd name="T78" fmla="*/ 2147483646 w 680"/>
              <a:gd name="T79" fmla="*/ 2147483646 h 304"/>
              <a:gd name="T80" fmla="*/ 2147483646 w 680"/>
              <a:gd name="T81" fmla="*/ 2147483646 h 304"/>
              <a:gd name="T82" fmla="*/ 2147483646 w 680"/>
              <a:gd name="T83" fmla="*/ 2147483646 h 304"/>
              <a:gd name="T84" fmla="*/ 2147483646 w 680"/>
              <a:gd name="T85" fmla="*/ 2147483646 h 304"/>
              <a:gd name="T86" fmla="*/ 2147483646 w 680"/>
              <a:gd name="T87" fmla="*/ 2147483646 h 304"/>
              <a:gd name="T88" fmla="*/ 2147483646 w 680"/>
              <a:gd name="T89" fmla="*/ 2147483646 h 304"/>
              <a:gd name="T90" fmla="*/ 2147483646 w 680"/>
              <a:gd name="T91" fmla="*/ 2147483646 h 304"/>
              <a:gd name="T92" fmla="*/ 2147483646 w 680"/>
              <a:gd name="T93" fmla="*/ 2147483646 h 304"/>
              <a:gd name="T94" fmla="*/ 0 w 680"/>
              <a:gd name="T95" fmla="*/ 2147483646 h 304"/>
              <a:gd name="T96" fmla="*/ 2147483646 w 680"/>
              <a:gd name="T97" fmla="*/ 2147483646 h 304"/>
              <a:gd name="T98" fmla="*/ 2147483646 w 680"/>
              <a:gd name="T99" fmla="*/ 2147483646 h 304"/>
              <a:gd name="T100" fmla="*/ 2147483646 w 680"/>
              <a:gd name="T101" fmla="*/ 2147483646 h 304"/>
              <a:gd name="T102" fmla="*/ 2147483646 w 680"/>
              <a:gd name="T103" fmla="*/ 2147483646 h 3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80" h="304">
                <a:moveTo>
                  <a:pt x="496" y="296"/>
                </a:moveTo>
                <a:lnTo>
                  <a:pt x="512" y="288"/>
                </a:lnTo>
                <a:lnTo>
                  <a:pt x="528" y="288"/>
                </a:lnTo>
                <a:lnTo>
                  <a:pt x="528" y="296"/>
                </a:lnTo>
                <a:lnTo>
                  <a:pt x="528" y="272"/>
                </a:lnTo>
                <a:lnTo>
                  <a:pt x="536" y="272"/>
                </a:lnTo>
                <a:lnTo>
                  <a:pt x="536" y="288"/>
                </a:lnTo>
                <a:lnTo>
                  <a:pt x="536" y="264"/>
                </a:lnTo>
                <a:lnTo>
                  <a:pt x="560" y="232"/>
                </a:lnTo>
                <a:lnTo>
                  <a:pt x="568" y="224"/>
                </a:lnTo>
                <a:lnTo>
                  <a:pt x="568" y="216"/>
                </a:lnTo>
                <a:lnTo>
                  <a:pt x="576" y="216"/>
                </a:lnTo>
                <a:lnTo>
                  <a:pt x="584" y="208"/>
                </a:lnTo>
                <a:lnTo>
                  <a:pt x="600" y="192"/>
                </a:lnTo>
                <a:lnTo>
                  <a:pt x="616" y="192"/>
                </a:lnTo>
                <a:lnTo>
                  <a:pt x="616" y="184"/>
                </a:lnTo>
                <a:lnTo>
                  <a:pt x="624" y="184"/>
                </a:lnTo>
                <a:lnTo>
                  <a:pt x="632" y="184"/>
                </a:lnTo>
                <a:lnTo>
                  <a:pt x="648" y="168"/>
                </a:lnTo>
                <a:lnTo>
                  <a:pt x="648" y="160"/>
                </a:lnTo>
                <a:lnTo>
                  <a:pt x="648" y="152"/>
                </a:lnTo>
                <a:lnTo>
                  <a:pt x="640" y="160"/>
                </a:lnTo>
                <a:lnTo>
                  <a:pt x="640" y="152"/>
                </a:lnTo>
                <a:lnTo>
                  <a:pt x="632" y="152"/>
                </a:lnTo>
                <a:lnTo>
                  <a:pt x="632" y="160"/>
                </a:lnTo>
                <a:lnTo>
                  <a:pt x="624" y="160"/>
                </a:lnTo>
                <a:lnTo>
                  <a:pt x="608" y="176"/>
                </a:lnTo>
                <a:lnTo>
                  <a:pt x="600" y="168"/>
                </a:lnTo>
                <a:lnTo>
                  <a:pt x="592" y="160"/>
                </a:lnTo>
                <a:lnTo>
                  <a:pt x="600" y="160"/>
                </a:lnTo>
                <a:lnTo>
                  <a:pt x="600" y="168"/>
                </a:lnTo>
                <a:lnTo>
                  <a:pt x="616" y="168"/>
                </a:lnTo>
                <a:lnTo>
                  <a:pt x="624" y="152"/>
                </a:lnTo>
                <a:lnTo>
                  <a:pt x="616" y="144"/>
                </a:lnTo>
                <a:lnTo>
                  <a:pt x="624" y="144"/>
                </a:lnTo>
                <a:lnTo>
                  <a:pt x="624" y="136"/>
                </a:lnTo>
                <a:lnTo>
                  <a:pt x="624" y="128"/>
                </a:lnTo>
                <a:lnTo>
                  <a:pt x="584" y="120"/>
                </a:lnTo>
                <a:lnTo>
                  <a:pt x="592" y="120"/>
                </a:lnTo>
                <a:lnTo>
                  <a:pt x="600" y="120"/>
                </a:lnTo>
                <a:lnTo>
                  <a:pt x="608" y="120"/>
                </a:lnTo>
                <a:lnTo>
                  <a:pt x="608" y="112"/>
                </a:lnTo>
                <a:lnTo>
                  <a:pt x="616" y="112"/>
                </a:lnTo>
                <a:lnTo>
                  <a:pt x="624" y="120"/>
                </a:lnTo>
                <a:lnTo>
                  <a:pt x="624" y="112"/>
                </a:lnTo>
                <a:lnTo>
                  <a:pt x="632" y="112"/>
                </a:lnTo>
                <a:lnTo>
                  <a:pt x="640" y="120"/>
                </a:lnTo>
                <a:lnTo>
                  <a:pt x="656" y="120"/>
                </a:lnTo>
                <a:lnTo>
                  <a:pt x="664" y="104"/>
                </a:lnTo>
                <a:lnTo>
                  <a:pt x="672" y="88"/>
                </a:lnTo>
                <a:lnTo>
                  <a:pt x="680" y="80"/>
                </a:lnTo>
                <a:lnTo>
                  <a:pt x="680" y="72"/>
                </a:lnTo>
                <a:lnTo>
                  <a:pt x="672" y="56"/>
                </a:lnTo>
                <a:lnTo>
                  <a:pt x="664" y="56"/>
                </a:lnTo>
                <a:lnTo>
                  <a:pt x="656" y="64"/>
                </a:lnTo>
                <a:lnTo>
                  <a:pt x="656" y="72"/>
                </a:lnTo>
                <a:lnTo>
                  <a:pt x="656" y="80"/>
                </a:lnTo>
                <a:lnTo>
                  <a:pt x="656" y="88"/>
                </a:lnTo>
                <a:lnTo>
                  <a:pt x="656" y="72"/>
                </a:lnTo>
                <a:lnTo>
                  <a:pt x="648" y="64"/>
                </a:lnTo>
                <a:lnTo>
                  <a:pt x="648" y="56"/>
                </a:lnTo>
                <a:lnTo>
                  <a:pt x="640" y="56"/>
                </a:lnTo>
                <a:lnTo>
                  <a:pt x="632" y="56"/>
                </a:lnTo>
                <a:lnTo>
                  <a:pt x="632" y="64"/>
                </a:lnTo>
                <a:lnTo>
                  <a:pt x="616" y="64"/>
                </a:lnTo>
                <a:lnTo>
                  <a:pt x="600" y="72"/>
                </a:lnTo>
                <a:lnTo>
                  <a:pt x="592" y="80"/>
                </a:lnTo>
                <a:lnTo>
                  <a:pt x="584" y="80"/>
                </a:lnTo>
                <a:lnTo>
                  <a:pt x="584" y="72"/>
                </a:lnTo>
                <a:lnTo>
                  <a:pt x="592" y="72"/>
                </a:lnTo>
                <a:lnTo>
                  <a:pt x="592" y="64"/>
                </a:lnTo>
                <a:lnTo>
                  <a:pt x="592" y="48"/>
                </a:lnTo>
                <a:lnTo>
                  <a:pt x="600" y="56"/>
                </a:lnTo>
                <a:lnTo>
                  <a:pt x="608" y="64"/>
                </a:lnTo>
                <a:lnTo>
                  <a:pt x="616" y="56"/>
                </a:lnTo>
                <a:lnTo>
                  <a:pt x="624" y="48"/>
                </a:lnTo>
                <a:lnTo>
                  <a:pt x="616" y="48"/>
                </a:lnTo>
                <a:lnTo>
                  <a:pt x="608" y="40"/>
                </a:lnTo>
                <a:lnTo>
                  <a:pt x="616" y="40"/>
                </a:lnTo>
                <a:lnTo>
                  <a:pt x="624" y="40"/>
                </a:lnTo>
                <a:lnTo>
                  <a:pt x="632" y="48"/>
                </a:lnTo>
                <a:lnTo>
                  <a:pt x="640" y="40"/>
                </a:lnTo>
                <a:lnTo>
                  <a:pt x="640" y="32"/>
                </a:lnTo>
                <a:lnTo>
                  <a:pt x="632" y="32"/>
                </a:lnTo>
                <a:lnTo>
                  <a:pt x="632" y="24"/>
                </a:lnTo>
                <a:lnTo>
                  <a:pt x="640" y="32"/>
                </a:lnTo>
                <a:lnTo>
                  <a:pt x="648" y="32"/>
                </a:lnTo>
                <a:lnTo>
                  <a:pt x="656" y="32"/>
                </a:lnTo>
                <a:lnTo>
                  <a:pt x="664" y="40"/>
                </a:lnTo>
                <a:lnTo>
                  <a:pt x="656" y="32"/>
                </a:lnTo>
                <a:lnTo>
                  <a:pt x="656" y="24"/>
                </a:lnTo>
                <a:lnTo>
                  <a:pt x="648" y="8"/>
                </a:lnTo>
                <a:lnTo>
                  <a:pt x="640" y="8"/>
                </a:lnTo>
                <a:lnTo>
                  <a:pt x="632" y="0"/>
                </a:lnTo>
                <a:lnTo>
                  <a:pt x="520" y="24"/>
                </a:lnTo>
                <a:lnTo>
                  <a:pt x="320" y="64"/>
                </a:lnTo>
                <a:lnTo>
                  <a:pt x="192" y="72"/>
                </a:lnTo>
                <a:lnTo>
                  <a:pt x="184" y="72"/>
                </a:lnTo>
                <a:lnTo>
                  <a:pt x="184" y="80"/>
                </a:lnTo>
                <a:lnTo>
                  <a:pt x="184" y="88"/>
                </a:lnTo>
                <a:lnTo>
                  <a:pt x="192" y="96"/>
                </a:lnTo>
                <a:lnTo>
                  <a:pt x="184" y="104"/>
                </a:lnTo>
                <a:lnTo>
                  <a:pt x="176" y="104"/>
                </a:lnTo>
                <a:lnTo>
                  <a:pt x="168" y="120"/>
                </a:lnTo>
                <a:lnTo>
                  <a:pt x="168" y="128"/>
                </a:lnTo>
                <a:lnTo>
                  <a:pt x="160" y="128"/>
                </a:lnTo>
                <a:lnTo>
                  <a:pt x="152" y="128"/>
                </a:lnTo>
                <a:lnTo>
                  <a:pt x="128" y="152"/>
                </a:lnTo>
                <a:lnTo>
                  <a:pt x="120" y="144"/>
                </a:lnTo>
                <a:lnTo>
                  <a:pt x="112" y="144"/>
                </a:lnTo>
                <a:lnTo>
                  <a:pt x="96" y="168"/>
                </a:lnTo>
                <a:lnTo>
                  <a:pt x="96" y="176"/>
                </a:lnTo>
                <a:lnTo>
                  <a:pt x="80" y="176"/>
                </a:lnTo>
                <a:lnTo>
                  <a:pt x="64" y="192"/>
                </a:lnTo>
                <a:lnTo>
                  <a:pt x="56" y="200"/>
                </a:lnTo>
                <a:lnTo>
                  <a:pt x="32" y="200"/>
                </a:lnTo>
                <a:lnTo>
                  <a:pt x="24" y="216"/>
                </a:lnTo>
                <a:lnTo>
                  <a:pt x="16" y="240"/>
                </a:lnTo>
                <a:lnTo>
                  <a:pt x="0" y="240"/>
                </a:lnTo>
                <a:lnTo>
                  <a:pt x="0" y="272"/>
                </a:lnTo>
                <a:lnTo>
                  <a:pt x="96" y="256"/>
                </a:lnTo>
                <a:lnTo>
                  <a:pt x="104" y="256"/>
                </a:lnTo>
                <a:lnTo>
                  <a:pt x="112" y="248"/>
                </a:lnTo>
                <a:lnTo>
                  <a:pt x="152" y="224"/>
                </a:lnTo>
                <a:lnTo>
                  <a:pt x="176" y="224"/>
                </a:lnTo>
                <a:lnTo>
                  <a:pt x="256" y="216"/>
                </a:lnTo>
                <a:lnTo>
                  <a:pt x="272" y="216"/>
                </a:lnTo>
                <a:lnTo>
                  <a:pt x="280" y="224"/>
                </a:lnTo>
                <a:lnTo>
                  <a:pt x="288" y="232"/>
                </a:lnTo>
                <a:lnTo>
                  <a:pt x="288" y="240"/>
                </a:lnTo>
                <a:lnTo>
                  <a:pt x="376" y="232"/>
                </a:lnTo>
                <a:lnTo>
                  <a:pt x="488" y="304"/>
                </a:lnTo>
                <a:lnTo>
                  <a:pt x="496" y="296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08">
            <a:extLst>
              <a:ext uri="{FF2B5EF4-FFF2-40B4-BE49-F238E27FC236}">
                <a16:creationId xmlns:a16="http://schemas.microsoft.com/office/drawing/2014/main" id="{4C7A901E-5110-4842-9969-2DA96E2CC31E}"/>
              </a:ext>
            </a:extLst>
          </p:cNvPr>
          <p:cNvSpPr>
            <a:spLocks/>
          </p:cNvSpPr>
          <p:nvPr/>
        </p:nvSpPr>
        <p:spPr bwMode="auto">
          <a:xfrm>
            <a:off x="6318250" y="2908300"/>
            <a:ext cx="1003300" cy="571500"/>
          </a:xfrm>
          <a:custGeom>
            <a:avLst/>
            <a:gdLst>
              <a:gd name="T0" fmla="*/ 2147483646 w 632"/>
              <a:gd name="T1" fmla="*/ 2147483646 h 360"/>
              <a:gd name="T2" fmla="*/ 2147483646 w 632"/>
              <a:gd name="T3" fmla="*/ 2147483646 h 360"/>
              <a:gd name="T4" fmla="*/ 2147483646 w 632"/>
              <a:gd name="T5" fmla="*/ 2147483646 h 360"/>
              <a:gd name="T6" fmla="*/ 2147483646 w 632"/>
              <a:gd name="T7" fmla="*/ 2147483646 h 360"/>
              <a:gd name="T8" fmla="*/ 2147483646 w 632"/>
              <a:gd name="T9" fmla="*/ 2147483646 h 360"/>
              <a:gd name="T10" fmla="*/ 2147483646 w 632"/>
              <a:gd name="T11" fmla="*/ 2147483646 h 360"/>
              <a:gd name="T12" fmla="*/ 2147483646 w 632"/>
              <a:gd name="T13" fmla="*/ 2147483646 h 360"/>
              <a:gd name="T14" fmla="*/ 2147483646 w 632"/>
              <a:gd name="T15" fmla="*/ 2147483646 h 360"/>
              <a:gd name="T16" fmla="*/ 2147483646 w 632"/>
              <a:gd name="T17" fmla="*/ 2147483646 h 360"/>
              <a:gd name="T18" fmla="*/ 2147483646 w 632"/>
              <a:gd name="T19" fmla="*/ 2147483646 h 360"/>
              <a:gd name="T20" fmla="*/ 2147483646 w 632"/>
              <a:gd name="T21" fmla="*/ 2147483646 h 360"/>
              <a:gd name="T22" fmla="*/ 2147483646 w 632"/>
              <a:gd name="T23" fmla="*/ 2147483646 h 360"/>
              <a:gd name="T24" fmla="*/ 2147483646 w 632"/>
              <a:gd name="T25" fmla="*/ 2147483646 h 360"/>
              <a:gd name="T26" fmla="*/ 2147483646 w 632"/>
              <a:gd name="T27" fmla="*/ 2147483646 h 360"/>
              <a:gd name="T28" fmla="*/ 2147483646 w 632"/>
              <a:gd name="T29" fmla="*/ 2147483646 h 360"/>
              <a:gd name="T30" fmla="*/ 2147483646 w 632"/>
              <a:gd name="T31" fmla="*/ 2147483646 h 360"/>
              <a:gd name="T32" fmla="*/ 2147483646 w 632"/>
              <a:gd name="T33" fmla="*/ 2147483646 h 360"/>
              <a:gd name="T34" fmla="*/ 2147483646 w 632"/>
              <a:gd name="T35" fmla="*/ 2147483646 h 360"/>
              <a:gd name="T36" fmla="*/ 2147483646 w 632"/>
              <a:gd name="T37" fmla="*/ 2147483646 h 360"/>
              <a:gd name="T38" fmla="*/ 2147483646 w 632"/>
              <a:gd name="T39" fmla="*/ 2147483646 h 360"/>
              <a:gd name="T40" fmla="*/ 2147483646 w 632"/>
              <a:gd name="T41" fmla="*/ 2147483646 h 360"/>
              <a:gd name="T42" fmla="*/ 2147483646 w 632"/>
              <a:gd name="T43" fmla="*/ 2147483646 h 360"/>
              <a:gd name="T44" fmla="*/ 2147483646 w 632"/>
              <a:gd name="T45" fmla="*/ 2147483646 h 360"/>
              <a:gd name="T46" fmla="*/ 2147483646 w 632"/>
              <a:gd name="T47" fmla="*/ 2147483646 h 360"/>
              <a:gd name="T48" fmla="*/ 2147483646 w 632"/>
              <a:gd name="T49" fmla="*/ 0 h 360"/>
              <a:gd name="T50" fmla="*/ 2147483646 w 632"/>
              <a:gd name="T51" fmla="*/ 2147483646 h 360"/>
              <a:gd name="T52" fmla="*/ 2147483646 w 632"/>
              <a:gd name="T53" fmla="*/ 2147483646 h 360"/>
              <a:gd name="T54" fmla="*/ 2147483646 w 632"/>
              <a:gd name="T55" fmla="*/ 2147483646 h 360"/>
              <a:gd name="T56" fmla="*/ 2147483646 w 632"/>
              <a:gd name="T57" fmla="*/ 2147483646 h 360"/>
              <a:gd name="T58" fmla="*/ 2147483646 w 632"/>
              <a:gd name="T59" fmla="*/ 2147483646 h 360"/>
              <a:gd name="T60" fmla="*/ 2147483646 w 632"/>
              <a:gd name="T61" fmla="*/ 2147483646 h 360"/>
              <a:gd name="T62" fmla="*/ 2147483646 w 632"/>
              <a:gd name="T63" fmla="*/ 2147483646 h 360"/>
              <a:gd name="T64" fmla="*/ 2147483646 w 632"/>
              <a:gd name="T65" fmla="*/ 2147483646 h 360"/>
              <a:gd name="T66" fmla="*/ 2147483646 w 632"/>
              <a:gd name="T67" fmla="*/ 2147483646 h 360"/>
              <a:gd name="T68" fmla="*/ 2147483646 w 632"/>
              <a:gd name="T69" fmla="*/ 2147483646 h 360"/>
              <a:gd name="T70" fmla="*/ 2147483646 w 632"/>
              <a:gd name="T71" fmla="*/ 2147483646 h 360"/>
              <a:gd name="T72" fmla="*/ 2147483646 w 632"/>
              <a:gd name="T73" fmla="*/ 2147483646 h 360"/>
              <a:gd name="T74" fmla="*/ 2147483646 w 632"/>
              <a:gd name="T75" fmla="*/ 2147483646 h 360"/>
              <a:gd name="T76" fmla="*/ 2147483646 w 632"/>
              <a:gd name="T77" fmla="*/ 2147483646 h 360"/>
              <a:gd name="T78" fmla="*/ 2147483646 w 632"/>
              <a:gd name="T79" fmla="*/ 2147483646 h 360"/>
              <a:gd name="T80" fmla="*/ 2147483646 w 632"/>
              <a:gd name="T81" fmla="*/ 2147483646 h 360"/>
              <a:gd name="T82" fmla="*/ 2147483646 w 632"/>
              <a:gd name="T83" fmla="*/ 2147483646 h 360"/>
              <a:gd name="T84" fmla="*/ 2147483646 w 632"/>
              <a:gd name="T85" fmla="*/ 2147483646 h 360"/>
              <a:gd name="T86" fmla="*/ 2147483646 w 632"/>
              <a:gd name="T87" fmla="*/ 2147483646 h 360"/>
              <a:gd name="T88" fmla="*/ 2147483646 w 632"/>
              <a:gd name="T89" fmla="*/ 2147483646 h 360"/>
              <a:gd name="T90" fmla="*/ 2147483646 w 632"/>
              <a:gd name="T91" fmla="*/ 2147483646 h 360"/>
              <a:gd name="T92" fmla="*/ 0 w 632"/>
              <a:gd name="T93" fmla="*/ 2147483646 h 360"/>
              <a:gd name="T94" fmla="*/ 2147483646 w 632"/>
              <a:gd name="T95" fmla="*/ 2147483646 h 360"/>
              <a:gd name="T96" fmla="*/ 2147483646 w 632"/>
              <a:gd name="T97" fmla="*/ 2147483646 h 3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32" h="360">
                <a:moveTo>
                  <a:pt x="624" y="256"/>
                </a:moveTo>
                <a:lnTo>
                  <a:pt x="624" y="256"/>
                </a:lnTo>
                <a:lnTo>
                  <a:pt x="624" y="240"/>
                </a:lnTo>
                <a:lnTo>
                  <a:pt x="632" y="256"/>
                </a:lnTo>
                <a:lnTo>
                  <a:pt x="632" y="248"/>
                </a:lnTo>
                <a:lnTo>
                  <a:pt x="616" y="216"/>
                </a:lnTo>
                <a:lnTo>
                  <a:pt x="608" y="216"/>
                </a:lnTo>
                <a:lnTo>
                  <a:pt x="600" y="216"/>
                </a:lnTo>
                <a:lnTo>
                  <a:pt x="592" y="216"/>
                </a:lnTo>
                <a:lnTo>
                  <a:pt x="592" y="224"/>
                </a:lnTo>
                <a:lnTo>
                  <a:pt x="584" y="224"/>
                </a:lnTo>
                <a:lnTo>
                  <a:pt x="576" y="224"/>
                </a:lnTo>
                <a:lnTo>
                  <a:pt x="576" y="216"/>
                </a:lnTo>
                <a:lnTo>
                  <a:pt x="568" y="216"/>
                </a:lnTo>
                <a:lnTo>
                  <a:pt x="560" y="208"/>
                </a:lnTo>
                <a:lnTo>
                  <a:pt x="544" y="200"/>
                </a:lnTo>
                <a:lnTo>
                  <a:pt x="536" y="200"/>
                </a:lnTo>
                <a:lnTo>
                  <a:pt x="520" y="200"/>
                </a:lnTo>
                <a:lnTo>
                  <a:pt x="528" y="192"/>
                </a:lnTo>
                <a:lnTo>
                  <a:pt x="560" y="200"/>
                </a:lnTo>
                <a:lnTo>
                  <a:pt x="584" y="216"/>
                </a:lnTo>
                <a:lnTo>
                  <a:pt x="592" y="208"/>
                </a:lnTo>
                <a:lnTo>
                  <a:pt x="576" y="192"/>
                </a:lnTo>
                <a:lnTo>
                  <a:pt x="560" y="192"/>
                </a:lnTo>
                <a:lnTo>
                  <a:pt x="544" y="176"/>
                </a:lnTo>
                <a:lnTo>
                  <a:pt x="560" y="184"/>
                </a:lnTo>
                <a:lnTo>
                  <a:pt x="568" y="192"/>
                </a:lnTo>
                <a:lnTo>
                  <a:pt x="576" y="184"/>
                </a:lnTo>
                <a:lnTo>
                  <a:pt x="568" y="184"/>
                </a:lnTo>
                <a:lnTo>
                  <a:pt x="568" y="176"/>
                </a:lnTo>
                <a:lnTo>
                  <a:pt x="584" y="176"/>
                </a:lnTo>
                <a:lnTo>
                  <a:pt x="584" y="168"/>
                </a:lnTo>
                <a:lnTo>
                  <a:pt x="576" y="160"/>
                </a:lnTo>
                <a:lnTo>
                  <a:pt x="576" y="152"/>
                </a:lnTo>
                <a:lnTo>
                  <a:pt x="560" y="152"/>
                </a:lnTo>
                <a:lnTo>
                  <a:pt x="536" y="136"/>
                </a:lnTo>
                <a:lnTo>
                  <a:pt x="520" y="120"/>
                </a:lnTo>
                <a:lnTo>
                  <a:pt x="544" y="136"/>
                </a:lnTo>
                <a:lnTo>
                  <a:pt x="560" y="152"/>
                </a:lnTo>
                <a:lnTo>
                  <a:pt x="568" y="152"/>
                </a:lnTo>
                <a:lnTo>
                  <a:pt x="576" y="136"/>
                </a:lnTo>
                <a:lnTo>
                  <a:pt x="576" y="128"/>
                </a:lnTo>
                <a:lnTo>
                  <a:pt x="576" y="120"/>
                </a:lnTo>
                <a:lnTo>
                  <a:pt x="568" y="120"/>
                </a:lnTo>
                <a:lnTo>
                  <a:pt x="552" y="112"/>
                </a:lnTo>
                <a:lnTo>
                  <a:pt x="536" y="104"/>
                </a:lnTo>
                <a:lnTo>
                  <a:pt x="520" y="104"/>
                </a:lnTo>
                <a:lnTo>
                  <a:pt x="504" y="96"/>
                </a:lnTo>
                <a:lnTo>
                  <a:pt x="504" y="88"/>
                </a:lnTo>
                <a:lnTo>
                  <a:pt x="488" y="96"/>
                </a:lnTo>
                <a:lnTo>
                  <a:pt x="480" y="96"/>
                </a:lnTo>
                <a:lnTo>
                  <a:pt x="480" y="80"/>
                </a:lnTo>
                <a:lnTo>
                  <a:pt x="480" y="72"/>
                </a:lnTo>
                <a:lnTo>
                  <a:pt x="488" y="64"/>
                </a:lnTo>
                <a:lnTo>
                  <a:pt x="496" y="56"/>
                </a:lnTo>
                <a:lnTo>
                  <a:pt x="496" y="40"/>
                </a:lnTo>
                <a:lnTo>
                  <a:pt x="480" y="24"/>
                </a:lnTo>
                <a:lnTo>
                  <a:pt x="456" y="24"/>
                </a:lnTo>
                <a:lnTo>
                  <a:pt x="456" y="16"/>
                </a:lnTo>
                <a:lnTo>
                  <a:pt x="456" y="8"/>
                </a:lnTo>
                <a:lnTo>
                  <a:pt x="456" y="0"/>
                </a:lnTo>
                <a:lnTo>
                  <a:pt x="440" y="0"/>
                </a:lnTo>
                <a:lnTo>
                  <a:pt x="432" y="8"/>
                </a:lnTo>
                <a:lnTo>
                  <a:pt x="432" y="16"/>
                </a:lnTo>
                <a:lnTo>
                  <a:pt x="424" y="16"/>
                </a:lnTo>
                <a:lnTo>
                  <a:pt x="400" y="8"/>
                </a:lnTo>
                <a:lnTo>
                  <a:pt x="392" y="8"/>
                </a:lnTo>
                <a:lnTo>
                  <a:pt x="384" y="0"/>
                </a:lnTo>
                <a:lnTo>
                  <a:pt x="384" y="24"/>
                </a:lnTo>
                <a:lnTo>
                  <a:pt x="376" y="32"/>
                </a:lnTo>
                <a:lnTo>
                  <a:pt x="376" y="40"/>
                </a:lnTo>
                <a:lnTo>
                  <a:pt x="368" y="56"/>
                </a:lnTo>
                <a:lnTo>
                  <a:pt x="360" y="56"/>
                </a:lnTo>
                <a:lnTo>
                  <a:pt x="360" y="64"/>
                </a:lnTo>
                <a:lnTo>
                  <a:pt x="360" y="72"/>
                </a:lnTo>
                <a:lnTo>
                  <a:pt x="352" y="72"/>
                </a:lnTo>
                <a:lnTo>
                  <a:pt x="344" y="72"/>
                </a:lnTo>
                <a:lnTo>
                  <a:pt x="336" y="72"/>
                </a:lnTo>
                <a:lnTo>
                  <a:pt x="336" y="88"/>
                </a:lnTo>
                <a:lnTo>
                  <a:pt x="336" y="96"/>
                </a:lnTo>
                <a:lnTo>
                  <a:pt x="336" y="104"/>
                </a:lnTo>
                <a:lnTo>
                  <a:pt x="336" y="112"/>
                </a:lnTo>
                <a:lnTo>
                  <a:pt x="320" y="112"/>
                </a:lnTo>
                <a:lnTo>
                  <a:pt x="304" y="104"/>
                </a:lnTo>
                <a:lnTo>
                  <a:pt x="296" y="104"/>
                </a:lnTo>
                <a:lnTo>
                  <a:pt x="296" y="112"/>
                </a:lnTo>
                <a:lnTo>
                  <a:pt x="296" y="120"/>
                </a:lnTo>
                <a:lnTo>
                  <a:pt x="296" y="128"/>
                </a:lnTo>
                <a:lnTo>
                  <a:pt x="296" y="136"/>
                </a:lnTo>
                <a:lnTo>
                  <a:pt x="288" y="144"/>
                </a:lnTo>
                <a:lnTo>
                  <a:pt x="288" y="152"/>
                </a:lnTo>
                <a:lnTo>
                  <a:pt x="288" y="168"/>
                </a:lnTo>
                <a:lnTo>
                  <a:pt x="280" y="176"/>
                </a:lnTo>
                <a:lnTo>
                  <a:pt x="272" y="192"/>
                </a:lnTo>
                <a:lnTo>
                  <a:pt x="272" y="200"/>
                </a:lnTo>
                <a:lnTo>
                  <a:pt x="272" y="208"/>
                </a:lnTo>
                <a:lnTo>
                  <a:pt x="264" y="216"/>
                </a:lnTo>
                <a:lnTo>
                  <a:pt x="272" y="224"/>
                </a:lnTo>
                <a:lnTo>
                  <a:pt x="256" y="232"/>
                </a:lnTo>
                <a:lnTo>
                  <a:pt x="240" y="232"/>
                </a:lnTo>
                <a:lnTo>
                  <a:pt x="240" y="240"/>
                </a:lnTo>
                <a:lnTo>
                  <a:pt x="232" y="240"/>
                </a:lnTo>
                <a:lnTo>
                  <a:pt x="224" y="240"/>
                </a:lnTo>
                <a:lnTo>
                  <a:pt x="224" y="248"/>
                </a:lnTo>
                <a:lnTo>
                  <a:pt x="216" y="256"/>
                </a:lnTo>
                <a:lnTo>
                  <a:pt x="208" y="256"/>
                </a:lnTo>
                <a:lnTo>
                  <a:pt x="200" y="256"/>
                </a:lnTo>
                <a:lnTo>
                  <a:pt x="192" y="256"/>
                </a:lnTo>
                <a:lnTo>
                  <a:pt x="184" y="256"/>
                </a:lnTo>
                <a:lnTo>
                  <a:pt x="176" y="272"/>
                </a:lnTo>
                <a:lnTo>
                  <a:pt x="168" y="272"/>
                </a:lnTo>
                <a:lnTo>
                  <a:pt x="160" y="264"/>
                </a:lnTo>
                <a:lnTo>
                  <a:pt x="144" y="264"/>
                </a:lnTo>
                <a:lnTo>
                  <a:pt x="136" y="248"/>
                </a:lnTo>
                <a:lnTo>
                  <a:pt x="136" y="240"/>
                </a:lnTo>
                <a:lnTo>
                  <a:pt x="120" y="264"/>
                </a:lnTo>
                <a:lnTo>
                  <a:pt x="120" y="256"/>
                </a:lnTo>
                <a:lnTo>
                  <a:pt x="120" y="264"/>
                </a:lnTo>
                <a:lnTo>
                  <a:pt x="112" y="272"/>
                </a:lnTo>
                <a:lnTo>
                  <a:pt x="88" y="288"/>
                </a:lnTo>
                <a:lnTo>
                  <a:pt x="88" y="296"/>
                </a:lnTo>
                <a:lnTo>
                  <a:pt x="80" y="304"/>
                </a:lnTo>
                <a:lnTo>
                  <a:pt x="72" y="320"/>
                </a:lnTo>
                <a:lnTo>
                  <a:pt x="56" y="320"/>
                </a:lnTo>
                <a:lnTo>
                  <a:pt x="56" y="328"/>
                </a:lnTo>
                <a:lnTo>
                  <a:pt x="40" y="344"/>
                </a:lnTo>
                <a:lnTo>
                  <a:pt x="16" y="352"/>
                </a:lnTo>
                <a:lnTo>
                  <a:pt x="0" y="360"/>
                </a:lnTo>
                <a:lnTo>
                  <a:pt x="152" y="336"/>
                </a:lnTo>
                <a:lnTo>
                  <a:pt x="160" y="328"/>
                </a:lnTo>
                <a:lnTo>
                  <a:pt x="168" y="328"/>
                </a:lnTo>
                <a:lnTo>
                  <a:pt x="240" y="328"/>
                </a:lnTo>
                <a:lnTo>
                  <a:pt x="448" y="296"/>
                </a:lnTo>
                <a:lnTo>
                  <a:pt x="616" y="256"/>
                </a:lnTo>
                <a:lnTo>
                  <a:pt x="624" y="256"/>
                </a:lnTo>
                <a:close/>
              </a:path>
            </a:pathLst>
          </a:custGeom>
          <a:gradFill flip="none" rotWithShape="1">
            <a:gsLst>
              <a:gs pos="4000">
                <a:srgbClr val="00B050"/>
              </a:gs>
              <a:gs pos="43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131" name="Freeform 1109">
            <a:extLst>
              <a:ext uri="{FF2B5EF4-FFF2-40B4-BE49-F238E27FC236}">
                <a16:creationId xmlns:a16="http://schemas.microsoft.com/office/drawing/2014/main" id="{B460F12F-380A-4842-8FBA-ED32EE51400D}"/>
              </a:ext>
            </a:extLst>
          </p:cNvPr>
          <p:cNvSpPr>
            <a:spLocks/>
          </p:cNvSpPr>
          <p:nvPr/>
        </p:nvSpPr>
        <p:spPr bwMode="auto">
          <a:xfrm>
            <a:off x="6788150" y="2794000"/>
            <a:ext cx="571500" cy="292100"/>
          </a:xfrm>
          <a:custGeom>
            <a:avLst/>
            <a:gdLst>
              <a:gd name="T0" fmla="*/ 2147483646 w 360"/>
              <a:gd name="T1" fmla="*/ 2147483646 h 184"/>
              <a:gd name="T2" fmla="*/ 2147483646 w 360"/>
              <a:gd name="T3" fmla="*/ 2147483646 h 184"/>
              <a:gd name="T4" fmla="*/ 2147483646 w 360"/>
              <a:gd name="T5" fmla="*/ 2147483646 h 184"/>
              <a:gd name="T6" fmla="*/ 2147483646 w 360"/>
              <a:gd name="T7" fmla="*/ 2147483646 h 184"/>
              <a:gd name="T8" fmla="*/ 2147483646 w 360"/>
              <a:gd name="T9" fmla="*/ 2147483646 h 184"/>
              <a:gd name="T10" fmla="*/ 2147483646 w 360"/>
              <a:gd name="T11" fmla="*/ 2147483646 h 184"/>
              <a:gd name="T12" fmla="*/ 2147483646 w 360"/>
              <a:gd name="T13" fmla="*/ 2147483646 h 184"/>
              <a:gd name="T14" fmla="*/ 2147483646 w 360"/>
              <a:gd name="T15" fmla="*/ 2147483646 h 184"/>
              <a:gd name="T16" fmla="*/ 2147483646 w 360"/>
              <a:gd name="T17" fmla="*/ 2147483646 h 184"/>
              <a:gd name="T18" fmla="*/ 2147483646 w 360"/>
              <a:gd name="T19" fmla="*/ 2147483646 h 184"/>
              <a:gd name="T20" fmla="*/ 2147483646 w 360"/>
              <a:gd name="T21" fmla="*/ 2147483646 h 184"/>
              <a:gd name="T22" fmla="*/ 2147483646 w 360"/>
              <a:gd name="T23" fmla="*/ 2147483646 h 184"/>
              <a:gd name="T24" fmla="*/ 2147483646 w 360"/>
              <a:gd name="T25" fmla="*/ 2147483646 h 184"/>
              <a:gd name="T26" fmla="*/ 2147483646 w 360"/>
              <a:gd name="T27" fmla="*/ 2147483646 h 184"/>
              <a:gd name="T28" fmla="*/ 2147483646 w 360"/>
              <a:gd name="T29" fmla="*/ 2147483646 h 184"/>
              <a:gd name="T30" fmla="*/ 2147483646 w 360"/>
              <a:gd name="T31" fmla="*/ 2147483646 h 184"/>
              <a:gd name="T32" fmla="*/ 2147483646 w 360"/>
              <a:gd name="T33" fmla="*/ 2147483646 h 184"/>
              <a:gd name="T34" fmla="*/ 2147483646 w 360"/>
              <a:gd name="T35" fmla="*/ 2147483646 h 184"/>
              <a:gd name="T36" fmla="*/ 2147483646 w 360"/>
              <a:gd name="T37" fmla="*/ 2147483646 h 184"/>
              <a:gd name="T38" fmla="*/ 2147483646 w 360"/>
              <a:gd name="T39" fmla="*/ 2147483646 h 184"/>
              <a:gd name="T40" fmla="*/ 2147483646 w 360"/>
              <a:gd name="T41" fmla="*/ 2147483646 h 184"/>
              <a:gd name="T42" fmla="*/ 2147483646 w 360"/>
              <a:gd name="T43" fmla="*/ 2147483646 h 184"/>
              <a:gd name="T44" fmla="*/ 2147483646 w 360"/>
              <a:gd name="T45" fmla="*/ 2147483646 h 184"/>
              <a:gd name="T46" fmla="*/ 2147483646 w 360"/>
              <a:gd name="T47" fmla="*/ 2147483646 h 184"/>
              <a:gd name="T48" fmla="*/ 2147483646 w 360"/>
              <a:gd name="T49" fmla="*/ 2147483646 h 184"/>
              <a:gd name="T50" fmla="*/ 2147483646 w 360"/>
              <a:gd name="T51" fmla="*/ 2147483646 h 184"/>
              <a:gd name="T52" fmla="*/ 2147483646 w 360"/>
              <a:gd name="T53" fmla="*/ 2147483646 h 184"/>
              <a:gd name="T54" fmla="*/ 2147483646 w 360"/>
              <a:gd name="T55" fmla="*/ 2147483646 h 184"/>
              <a:gd name="T56" fmla="*/ 2147483646 w 360"/>
              <a:gd name="T57" fmla="*/ 2147483646 h 184"/>
              <a:gd name="T58" fmla="*/ 2147483646 w 360"/>
              <a:gd name="T59" fmla="*/ 2147483646 h 184"/>
              <a:gd name="T60" fmla="*/ 2147483646 w 360"/>
              <a:gd name="T61" fmla="*/ 2147483646 h 184"/>
              <a:gd name="T62" fmla="*/ 2147483646 w 360"/>
              <a:gd name="T63" fmla="*/ 2147483646 h 184"/>
              <a:gd name="T64" fmla="*/ 2147483646 w 360"/>
              <a:gd name="T65" fmla="*/ 2147483646 h 184"/>
              <a:gd name="T66" fmla="*/ 2147483646 w 360"/>
              <a:gd name="T67" fmla="*/ 2147483646 h 184"/>
              <a:gd name="T68" fmla="*/ 2147483646 w 360"/>
              <a:gd name="T69" fmla="*/ 2147483646 h 184"/>
              <a:gd name="T70" fmla="*/ 2147483646 w 360"/>
              <a:gd name="T71" fmla="*/ 2147483646 h 184"/>
              <a:gd name="T72" fmla="*/ 2147483646 w 360"/>
              <a:gd name="T73" fmla="*/ 2147483646 h 184"/>
              <a:gd name="T74" fmla="*/ 2147483646 w 360"/>
              <a:gd name="T75" fmla="*/ 2147483646 h 184"/>
              <a:gd name="T76" fmla="*/ 2147483646 w 360"/>
              <a:gd name="T77" fmla="*/ 2147483646 h 184"/>
              <a:gd name="T78" fmla="*/ 2147483646 w 360"/>
              <a:gd name="T79" fmla="*/ 2147483646 h 184"/>
              <a:gd name="T80" fmla="*/ 2147483646 w 360"/>
              <a:gd name="T81" fmla="*/ 2147483646 h 184"/>
              <a:gd name="T82" fmla="*/ 0 w 360"/>
              <a:gd name="T83" fmla="*/ 2147483646 h 184"/>
              <a:gd name="T84" fmla="*/ 2147483646 w 360"/>
              <a:gd name="T85" fmla="*/ 2147483646 h 184"/>
              <a:gd name="T86" fmla="*/ 2147483646 w 360"/>
              <a:gd name="T87" fmla="*/ 2147483646 h 184"/>
              <a:gd name="T88" fmla="*/ 2147483646 w 360"/>
              <a:gd name="T89" fmla="*/ 2147483646 h 184"/>
              <a:gd name="T90" fmla="*/ 2147483646 w 360"/>
              <a:gd name="T91" fmla="*/ 2147483646 h 184"/>
              <a:gd name="T92" fmla="*/ 2147483646 w 360"/>
              <a:gd name="T93" fmla="*/ 2147483646 h 184"/>
              <a:gd name="T94" fmla="*/ 2147483646 w 360"/>
              <a:gd name="T95" fmla="*/ 2147483646 h 184"/>
              <a:gd name="T96" fmla="*/ 2147483646 w 360"/>
              <a:gd name="T97" fmla="*/ 2147483646 h 184"/>
              <a:gd name="T98" fmla="*/ 2147483646 w 360"/>
              <a:gd name="T99" fmla="*/ 2147483646 h 184"/>
              <a:gd name="T100" fmla="*/ 2147483646 w 360"/>
              <a:gd name="T101" fmla="*/ 2147483646 h 18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60" h="184">
                <a:moveTo>
                  <a:pt x="208" y="104"/>
                </a:moveTo>
                <a:lnTo>
                  <a:pt x="208" y="104"/>
                </a:lnTo>
                <a:lnTo>
                  <a:pt x="200" y="120"/>
                </a:lnTo>
                <a:lnTo>
                  <a:pt x="192" y="152"/>
                </a:lnTo>
                <a:lnTo>
                  <a:pt x="192" y="160"/>
                </a:lnTo>
                <a:lnTo>
                  <a:pt x="200" y="160"/>
                </a:lnTo>
                <a:lnTo>
                  <a:pt x="200" y="152"/>
                </a:lnTo>
                <a:lnTo>
                  <a:pt x="208" y="152"/>
                </a:lnTo>
                <a:lnTo>
                  <a:pt x="208" y="160"/>
                </a:lnTo>
                <a:lnTo>
                  <a:pt x="224" y="168"/>
                </a:lnTo>
                <a:lnTo>
                  <a:pt x="224" y="160"/>
                </a:lnTo>
                <a:lnTo>
                  <a:pt x="232" y="168"/>
                </a:lnTo>
                <a:lnTo>
                  <a:pt x="240" y="168"/>
                </a:lnTo>
                <a:lnTo>
                  <a:pt x="248" y="168"/>
                </a:lnTo>
                <a:lnTo>
                  <a:pt x="264" y="176"/>
                </a:lnTo>
                <a:lnTo>
                  <a:pt x="264" y="184"/>
                </a:lnTo>
                <a:lnTo>
                  <a:pt x="272" y="176"/>
                </a:lnTo>
                <a:lnTo>
                  <a:pt x="264" y="168"/>
                </a:lnTo>
                <a:lnTo>
                  <a:pt x="264" y="160"/>
                </a:lnTo>
                <a:lnTo>
                  <a:pt x="248" y="160"/>
                </a:lnTo>
                <a:lnTo>
                  <a:pt x="240" y="152"/>
                </a:lnTo>
                <a:lnTo>
                  <a:pt x="232" y="144"/>
                </a:lnTo>
                <a:lnTo>
                  <a:pt x="232" y="136"/>
                </a:lnTo>
                <a:lnTo>
                  <a:pt x="240" y="144"/>
                </a:lnTo>
                <a:lnTo>
                  <a:pt x="248" y="152"/>
                </a:lnTo>
                <a:lnTo>
                  <a:pt x="256" y="152"/>
                </a:lnTo>
                <a:lnTo>
                  <a:pt x="256" y="144"/>
                </a:lnTo>
                <a:lnTo>
                  <a:pt x="248" y="136"/>
                </a:lnTo>
                <a:lnTo>
                  <a:pt x="240" y="120"/>
                </a:lnTo>
                <a:lnTo>
                  <a:pt x="240" y="104"/>
                </a:lnTo>
                <a:lnTo>
                  <a:pt x="240" y="96"/>
                </a:lnTo>
                <a:lnTo>
                  <a:pt x="240" y="80"/>
                </a:lnTo>
                <a:lnTo>
                  <a:pt x="232" y="64"/>
                </a:lnTo>
                <a:lnTo>
                  <a:pt x="224" y="64"/>
                </a:lnTo>
                <a:lnTo>
                  <a:pt x="240" y="64"/>
                </a:lnTo>
                <a:lnTo>
                  <a:pt x="240" y="56"/>
                </a:lnTo>
                <a:lnTo>
                  <a:pt x="240" y="48"/>
                </a:lnTo>
                <a:lnTo>
                  <a:pt x="248" y="48"/>
                </a:lnTo>
                <a:lnTo>
                  <a:pt x="248" y="56"/>
                </a:lnTo>
                <a:lnTo>
                  <a:pt x="248" y="48"/>
                </a:lnTo>
                <a:lnTo>
                  <a:pt x="256" y="40"/>
                </a:lnTo>
                <a:lnTo>
                  <a:pt x="256" y="24"/>
                </a:lnTo>
                <a:lnTo>
                  <a:pt x="264" y="24"/>
                </a:lnTo>
                <a:lnTo>
                  <a:pt x="264" y="32"/>
                </a:lnTo>
                <a:lnTo>
                  <a:pt x="272" y="32"/>
                </a:lnTo>
                <a:lnTo>
                  <a:pt x="264" y="40"/>
                </a:lnTo>
                <a:lnTo>
                  <a:pt x="256" y="48"/>
                </a:lnTo>
                <a:lnTo>
                  <a:pt x="256" y="56"/>
                </a:lnTo>
                <a:lnTo>
                  <a:pt x="256" y="72"/>
                </a:lnTo>
                <a:lnTo>
                  <a:pt x="256" y="80"/>
                </a:lnTo>
                <a:lnTo>
                  <a:pt x="264" y="64"/>
                </a:lnTo>
                <a:lnTo>
                  <a:pt x="272" y="72"/>
                </a:lnTo>
                <a:lnTo>
                  <a:pt x="264" y="72"/>
                </a:lnTo>
                <a:lnTo>
                  <a:pt x="264" y="80"/>
                </a:lnTo>
                <a:lnTo>
                  <a:pt x="264" y="96"/>
                </a:lnTo>
                <a:lnTo>
                  <a:pt x="256" y="104"/>
                </a:lnTo>
                <a:lnTo>
                  <a:pt x="272" y="120"/>
                </a:lnTo>
                <a:lnTo>
                  <a:pt x="264" y="120"/>
                </a:lnTo>
                <a:lnTo>
                  <a:pt x="264" y="128"/>
                </a:lnTo>
                <a:lnTo>
                  <a:pt x="272" y="128"/>
                </a:lnTo>
                <a:lnTo>
                  <a:pt x="264" y="136"/>
                </a:lnTo>
                <a:lnTo>
                  <a:pt x="272" y="152"/>
                </a:lnTo>
                <a:lnTo>
                  <a:pt x="272" y="144"/>
                </a:lnTo>
                <a:lnTo>
                  <a:pt x="280" y="152"/>
                </a:lnTo>
                <a:lnTo>
                  <a:pt x="288" y="152"/>
                </a:lnTo>
                <a:lnTo>
                  <a:pt x="288" y="144"/>
                </a:lnTo>
                <a:lnTo>
                  <a:pt x="288" y="152"/>
                </a:lnTo>
                <a:lnTo>
                  <a:pt x="296" y="152"/>
                </a:lnTo>
                <a:lnTo>
                  <a:pt x="304" y="152"/>
                </a:lnTo>
                <a:lnTo>
                  <a:pt x="296" y="160"/>
                </a:lnTo>
                <a:lnTo>
                  <a:pt x="296" y="168"/>
                </a:lnTo>
                <a:lnTo>
                  <a:pt x="304" y="168"/>
                </a:lnTo>
                <a:lnTo>
                  <a:pt x="304" y="160"/>
                </a:lnTo>
                <a:lnTo>
                  <a:pt x="304" y="168"/>
                </a:lnTo>
                <a:lnTo>
                  <a:pt x="304" y="176"/>
                </a:lnTo>
                <a:lnTo>
                  <a:pt x="304" y="184"/>
                </a:lnTo>
                <a:lnTo>
                  <a:pt x="312" y="184"/>
                </a:lnTo>
                <a:lnTo>
                  <a:pt x="320" y="184"/>
                </a:lnTo>
                <a:lnTo>
                  <a:pt x="320" y="176"/>
                </a:lnTo>
                <a:lnTo>
                  <a:pt x="336" y="168"/>
                </a:lnTo>
                <a:lnTo>
                  <a:pt x="344" y="168"/>
                </a:lnTo>
                <a:lnTo>
                  <a:pt x="344" y="144"/>
                </a:lnTo>
                <a:lnTo>
                  <a:pt x="352" y="144"/>
                </a:lnTo>
                <a:lnTo>
                  <a:pt x="352" y="120"/>
                </a:lnTo>
                <a:lnTo>
                  <a:pt x="360" y="120"/>
                </a:lnTo>
                <a:lnTo>
                  <a:pt x="352" y="152"/>
                </a:lnTo>
                <a:lnTo>
                  <a:pt x="352" y="168"/>
                </a:lnTo>
                <a:lnTo>
                  <a:pt x="352" y="176"/>
                </a:lnTo>
                <a:lnTo>
                  <a:pt x="352" y="184"/>
                </a:lnTo>
                <a:lnTo>
                  <a:pt x="352" y="176"/>
                </a:lnTo>
                <a:lnTo>
                  <a:pt x="360" y="168"/>
                </a:lnTo>
                <a:lnTo>
                  <a:pt x="360" y="128"/>
                </a:lnTo>
                <a:lnTo>
                  <a:pt x="360" y="120"/>
                </a:lnTo>
                <a:lnTo>
                  <a:pt x="312" y="128"/>
                </a:lnTo>
                <a:lnTo>
                  <a:pt x="280" y="0"/>
                </a:lnTo>
                <a:lnTo>
                  <a:pt x="0" y="56"/>
                </a:lnTo>
                <a:lnTo>
                  <a:pt x="8" y="104"/>
                </a:lnTo>
                <a:lnTo>
                  <a:pt x="32" y="80"/>
                </a:lnTo>
                <a:lnTo>
                  <a:pt x="40" y="80"/>
                </a:lnTo>
                <a:lnTo>
                  <a:pt x="48" y="72"/>
                </a:lnTo>
                <a:lnTo>
                  <a:pt x="56" y="64"/>
                </a:lnTo>
                <a:lnTo>
                  <a:pt x="72" y="64"/>
                </a:lnTo>
                <a:lnTo>
                  <a:pt x="80" y="64"/>
                </a:lnTo>
                <a:lnTo>
                  <a:pt x="88" y="48"/>
                </a:lnTo>
                <a:lnTo>
                  <a:pt x="104" y="48"/>
                </a:lnTo>
                <a:lnTo>
                  <a:pt x="112" y="48"/>
                </a:lnTo>
                <a:lnTo>
                  <a:pt x="120" y="48"/>
                </a:lnTo>
                <a:lnTo>
                  <a:pt x="128" y="48"/>
                </a:lnTo>
                <a:lnTo>
                  <a:pt x="128" y="56"/>
                </a:lnTo>
                <a:lnTo>
                  <a:pt x="144" y="64"/>
                </a:lnTo>
                <a:lnTo>
                  <a:pt x="144" y="80"/>
                </a:lnTo>
                <a:lnTo>
                  <a:pt x="136" y="80"/>
                </a:lnTo>
                <a:lnTo>
                  <a:pt x="144" y="72"/>
                </a:lnTo>
                <a:lnTo>
                  <a:pt x="160" y="72"/>
                </a:lnTo>
                <a:lnTo>
                  <a:pt x="160" y="80"/>
                </a:lnTo>
                <a:lnTo>
                  <a:pt x="160" y="88"/>
                </a:lnTo>
                <a:lnTo>
                  <a:pt x="160" y="96"/>
                </a:lnTo>
                <a:lnTo>
                  <a:pt x="184" y="96"/>
                </a:lnTo>
                <a:lnTo>
                  <a:pt x="192" y="104"/>
                </a:lnTo>
                <a:lnTo>
                  <a:pt x="200" y="96"/>
                </a:lnTo>
                <a:lnTo>
                  <a:pt x="208" y="104"/>
                </a:lnTo>
                <a:close/>
              </a:path>
            </a:pathLst>
          </a:custGeom>
          <a:solidFill>
            <a:srgbClr val="23A61E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32" name="Freeform 1110">
            <a:extLst>
              <a:ext uri="{FF2B5EF4-FFF2-40B4-BE49-F238E27FC236}">
                <a16:creationId xmlns:a16="http://schemas.microsoft.com/office/drawing/2014/main" id="{3F896B22-C592-4003-AF6E-828D4E6D06B8}"/>
              </a:ext>
            </a:extLst>
          </p:cNvPr>
          <p:cNvSpPr>
            <a:spLocks/>
          </p:cNvSpPr>
          <p:nvPr/>
        </p:nvSpPr>
        <p:spPr bwMode="auto">
          <a:xfrm>
            <a:off x="6127750" y="3721100"/>
            <a:ext cx="660400" cy="711200"/>
          </a:xfrm>
          <a:custGeom>
            <a:avLst/>
            <a:gdLst>
              <a:gd name="T0" fmla="*/ 2147483646 w 416"/>
              <a:gd name="T1" fmla="*/ 2147483646 h 448"/>
              <a:gd name="T2" fmla="*/ 2147483646 w 416"/>
              <a:gd name="T3" fmla="*/ 2147483646 h 448"/>
              <a:gd name="T4" fmla="*/ 2147483646 w 416"/>
              <a:gd name="T5" fmla="*/ 2147483646 h 448"/>
              <a:gd name="T6" fmla="*/ 2147483646 w 416"/>
              <a:gd name="T7" fmla="*/ 2147483646 h 448"/>
              <a:gd name="T8" fmla="*/ 2147483646 w 416"/>
              <a:gd name="T9" fmla="*/ 2147483646 h 448"/>
              <a:gd name="T10" fmla="*/ 2147483646 w 416"/>
              <a:gd name="T11" fmla="*/ 2147483646 h 448"/>
              <a:gd name="T12" fmla="*/ 2147483646 w 416"/>
              <a:gd name="T13" fmla="*/ 2147483646 h 448"/>
              <a:gd name="T14" fmla="*/ 2147483646 w 416"/>
              <a:gd name="T15" fmla="*/ 2147483646 h 448"/>
              <a:gd name="T16" fmla="*/ 2147483646 w 416"/>
              <a:gd name="T17" fmla="*/ 2147483646 h 448"/>
              <a:gd name="T18" fmla="*/ 2147483646 w 416"/>
              <a:gd name="T19" fmla="*/ 2147483646 h 448"/>
              <a:gd name="T20" fmla="*/ 2147483646 w 416"/>
              <a:gd name="T21" fmla="*/ 2147483646 h 448"/>
              <a:gd name="T22" fmla="*/ 2147483646 w 416"/>
              <a:gd name="T23" fmla="*/ 2147483646 h 448"/>
              <a:gd name="T24" fmla="*/ 2147483646 w 416"/>
              <a:gd name="T25" fmla="*/ 2147483646 h 448"/>
              <a:gd name="T26" fmla="*/ 2147483646 w 416"/>
              <a:gd name="T27" fmla="*/ 2147483646 h 448"/>
              <a:gd name="T28" fmla="*/ 2147483646 w 416"/>
              <a:gd name="T29" fmla="*/ 2147483646 h 448"/>
              <a:gd name="T30" fmla="*/ 2147483646 w 416"/>
              <a:gd name="T31" fmla="*/ 2147483646 h 448"/>
              <a:gd name="T32" fmla="*/ 2147483646 w 416"/>
              <a:gd name="T33" fmla="*/ 2147483646 h 448"/>
              <a:gd name="T34" fmla="*/ 2147483646 w 416"/>
              <a:gd name="T35" fmla="*/ 2147483646 h 448"/>
              <a:gd name="T36" fmla="*/ 2147483646 w 416"/>
              <a:gd name="T37" fmla="*/ 2147483646 h 448"/>
              <a:gd name="T38" fmla="*/ 2147483646 w 416"/>
              <a:gd name="T39" fmla="*/ 2147483646 h 448"/>
              <a:gd name="T40" fmla="*/ 2147483646 w 416"/>
              <a:gd name="T41" fmla="*/ 2147483646 h 448"/>
              <a:gd name="T42" fmla="*/ 2147483646 w 416"/>
              <a:gd name="T43" fmla="*/ 2147483646 h 448"/>
              <a:gd name="T44" fmla="*/ 2147483646 w 416"/>
              <a:gd name="T45" fmla="*/ 2147483646 h 448"/>
              <a:gd name="T46" fmla="*/ 2147483646 w 416"/>
              <a:gd name="T47" fmla="*/ 2147483646 h 448"/>
              <a:gd name="T48" fmla="*/ 2147483646 w 416"/>
              <a:gd name="T49" fmla="*/ 2147483646 h 448"/>
              <a:gd name="T50" fmla="*/ 2147483646 w 416"/>
              <a:gd name="T51" fmla="*/ 2147483646 h 448"/>
              <a:gd name="T52" fmla="*/ 2147483646 w 416"/>
              <a:gd name="T53" fmla="*/ 2147483646 h 448"/>
              <a:gd name="T54" fmla="*/ 2147483646 w 416"/>
              <a:gd name="T55" fmla="*/ 2147483646 h 448"/>
              <a:gd name="T56" fmla="*/ 2147483646 w 416"/>
              <a:gd name="T57" fmla="*/ 2147483646 h 448"/>
              <a:gd name="T58" fmla="*/ 2147483646 w 416"/>
              <a:gd name="T59" fmla="*/ 2147483646 h 448"/>
              <a:gd name="T60" fmla="*/ 2147483646 w 416"/>
              <a:gd name="T61" fmla="*/ 2147483646 h 448"/>
              <a:gd name="T62" fmla="*/ 2147483646 w 416"/>
              <a:gd name="T63" fmla="*/ 2147483646 h 448"/>
              <a:gd name="T64" fmla="*/ 2147483646 w 416"/>
              <a:gd name="T65" fmla="*/ 2147483646 h 448"/>
              <a:gd name="T66" fmla="*/ 2147483646 w 416"/>
              <a:gd name="T67" fmla="*/ 2147483646 h 448"/>
              <a:gd name="T68" fmla="*/ 2147483646 w 416"/>
              <a:gd name="T69" fmla="*/ 2147483646 h 448"/>
              <a:gd name="T70" fmla="*/ 2147483646 w 416"/>
              <a:gd name="T71" fmla="*/ 2147483646 h 448"/>
              <a:gd name="T72" fmla="*/ 2147483646 w 416"/>
              <a:gd name="T73" fmla="*/ 2147483646 h 448"/>
              <a:gd name="T74" fmla="*/ 2147483646 w 416"/>
              <a:gd name="T75" fmla="*/ 2147483646 h 448"/>
              <a:gd name="T76" fmla="*/ 2147483646 w 416"/>
              <a:gd name="T77" fmla="*/ 2147483646 h 448"/>
              <a:gd name="T78" fmla="*/ 2147483646 w 416"/>
              <a:gd name="T79" fmla="*/ 2147483646 h 448"/>
              <a:gd name="T80" fmla="*/ 2147483646 w 416"/>
              <a:gd name="T81" fmla="*/ 2147483646 h 448"/>
              <a:gd name="T82" fmla="*/ 2147483646 w 416"/>
              <a:gd name="T83" fmla="*/ 0 h 448"/>
              <a:gd name="T84" fmla="*/ 2147483646 w 416"/>
              <a:gd name="T85" fmla="*/ 0 h 448"/>
              <a:gd name="T86" fmla="*/ 0 w 416"/>
              <a:gd name="T87" fmla="*/ 2147483646 h 448"/>
              <a:gd name="T88" fmla="*/ 2147483646 w 416"/>
              <a:gd name="T89" fmla="*/ 2147483646 h 448"/>
              <a:gd name="T90" fmla="*/ 2147483646 w 416"/>
              <a:gd name="T91" fmla="*/ 2147483646 h 448"/>
              <a:gd name="T92" fmla="*/ 2147483646 w 416"/>
              <a:gd name="T93" fmla="*/ 2147483646 h 448"/>
              <a:gd name="T94" fmla="*/ 2147483646 w 416"/>
              <a:gd name="T95" fmla="*/ 2147483646 h 448"/>
              <a:gd name="T96" fmla="*/ 2147483646 w 416"/>
              <a:gd name="T97" fmla="*/ 2147483646 h 448"/>
              <a:gd name="T98" fmla="*/ 2147483646 w 416"/>
              <a:gd name="T99" fmla="*/ 2147483646 h 448"/>
              <a:gd name="T100" fmla="*/ 2147483646 w 416"/>
              <a:gd name="T101" fmla="*/ 2147483646 h 448"/>
              <a:gd name="T102" fmla="*/ 2147483646 w 416"/>
              <a:gd name="T103" fmla="*/ 2147483646 h 448"/>
              <a:gd name="T104" fmla="*/ 2147483646 w 416"/>
              <a:gd name="T105" fmla="*/ 2147483646 h 448"/>
              <a:gd name="T106" fmla="*/ 2147483646 w 416"/>
              <a:gd name="T107" fmla="*/ 2147483646 h 448"/>
              <a:gd name="T108" fmla="*/ 2147483646 w 416"/>
              <a:gd name="T109" fmla="*/ 2147483646 h 448"/>
              <a:gd name="T110" fmla="*/ 2147483646 w 416"/>
              <a:gd name="T111" fmla="*/ 2147483646 h 448"/>
              <a:gd name="T112" fmla="*/ 2147483646 w 416"/>
              <a:gd name="T113" fmla="*/ 2147483646 h 448"/>
              <a:gd name="T114" fmla="*/ 2147483646 w 416"/>
              <a:gd name="T115" fmla="*/ 2147483646 h 448"/>
              <a:gd name="T116" fmla="*/ 2147483646 w 416"/>
              <a:gd name="T117" fmla="*/ 2147483646 h 448"/>
              <a:gd name="T118" fmla="*/ 2147483646 w 416"/>
              <a:gd name="T119" fmla="*/ 2147483646 h 448"/>
              <a:gd name="T120" fmla="*/ 2147483646 w 416"/>
              <a:gd name="T121" fmla="*/ 2147483646 h 448"/>
              <a:gd name="T122" fmla="*/ 2147483646 w 416"/>
              <a:gd name="T123" fmla="*/ 2147483646 h 448"/>
              <a:gd name="T124" fmla="*/ 2147483646 w 416"/>
              <a:gd name="T125" fmla="*/ 2147483646 h 4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16" h="448">
                <a:moveTo>
                  <a:pt x="392" y="400"/>
                </a:moveTo>
                <a:lnTo>
                  <a:pt x="392" y="392"/>
                </a:lnTo>
                <a:lnTo>
                  <a:pt x="400" y="392"/>
                </a:lnTo>
                <a:lnTo>
                  <a:pt x="400" y="384"/>
                </a:lnTo>
                <a:lnTo>
                  <a:pt x="392" y="384"/>
                </a:lnTo>
                <a:lnTo>
                  <a:pt x="392" y="376"/>
                </a:lnTo>
                <a:lnTo>
                  <a:pt x="400" y="376"/>
                </a:lnTo>
                <a:lnTo>
                  <a:pt x="392" y="376"/>
                </a:lnTo>
                <a:lnTo>
                  <a:pt x="392" y="368"/>
                </a:lnTo>
                <a:lnTo>
                  <a:pt x="384" y="360"/>
                </a:lnTo>
                <a:lnTo>
                  <a:pt x="392" y="360"/>
                </a:lnTo>
                <a:lnTo>
                  <a:pt x="392" y="368"/>
                </a:lnTo>
                <a:lnTo>
                  <a:pt x="392" y="352"/>
                </a:lnTo>
                <a:lnTo>
                  <a:pt x="392" y="344"/>
                </a:lnTo>
                <a:lnTo>
                  <a:pt x="400" y="344"/>
                </a:lnTo>
                <a:lnTo>
                  <a:pt x="400" y="328"/>
                </a:lnTo>
                <a:lnTo>
                  <a:pt x="400" y="320"/>
                </a:lnTo>
                <a:lnTo>
                  <a:pt x="408" y="320"/>
                </a:lnTo>
                <a:lnTo>
                  <a:pt x="408" y="312"/>
                </a:lnTo>
                <a:lnTo>
                  <a:pt x="400" y="312"/>
                </a:lnTo>
                <a:lnTo>
                  <a:pt x="400" y="304"/>
                </a:lnTo>
                <a:lnTo>
                  <a:pt x="408" y="304"/>
                </a:lnTo>
                <a:lnTo>
                  <a:pt x="408" y="296"/>
                </a:lnTo>
                <a:lnTo>
                  <a:pt x="408" y="288"/>
                </a:lnTo>
                <a:lnTo>
                  <a:pt x="408" y="280"/>
                </a:lnTo>
                <a:lnTo>
                  <a:pt x="416" y="272"/>
                </a:lnTo>
                <a:lnTo>
                  <a:pt x="416" y="264"/>
                </a:lnTo>
                <a:lnTo>
                  <a:pt x="408" y="264"/>
                </a:lnTo>
                <a:lnTo>
                  <a:pt x="408" y="256"/>
                </a:lnTo>
                <a:lnTo>
                  <a:pt x="408" y="240"/>
                </a:lnTo>
                <a:lnTo>
                  <a:pt x="384" y="216"/>
                </a:lnTo>
                <a:lnTo>
                  <a:pt x="376" y="208"/>
                </a:lnTo>
                <a:lnTo>
                  <a:pt x="376" y="184"/>
                </a:lnTo>
                <a:lnTo>
                  <a:pt x="352" y="176"/>
                </a:lnTo>
                <a:lnTo>
                  <a:pt x="344" y="168"/>
                </a:lnTo>
                <a:lnTo>
                  <a:pt x="336" y="160"/>
                </a:lnTo>
                <a:lnTo>
                  <a:pt x="320" y="152"/>
                </a:lnTo>
                <a:lnTo>
                  <a:pt x="320" y="136"/>
                </a:lnTo>
                <a:lnTo>
                  <a:pt x="312" y="128"/>
                </a:lnTo>
                <a:lnTo>
                  <a:pt x="304" y="128"/>
                </a:lnTo>
                <a:lnTo>
                  <a:pt x="296" y="120"/>
                </a:lnTo>
                <a:lnTo>
                  <a:pt x="288" y="104"/>
                </a:lnTo>
                <a:lnTo>
                  <a:pt x="280" y="104"/>
                </a:lnTo>
                <a:lnTo>
                  <a:pt x="264" y="104"/>
                </a:lnTo>
                <a:lnTo>
                  <a:pt x="256" y="88"/>
                </a:lnTo>
                <a:lnTo>
                  <a:pt x="248" y="80"/>
                </a:lnTo>
                <a:lnTo>
                  <a:pt x="240" y="56"/>
                </a:lnTo>
                <a:lnTo>
                  <a:pt x="232" y="48"/>
                </a:lnTo>
                <a:lnTo>
                  <a:pt x="224" y="48"/>
                </a:lnTo>
                <a:lnTo>
                  <a:pt x="216" y="48"/>
                </a:lnTo>
                <a:lnTo>
                  <a:pt x="208" y="40"/>
                </a:lnTo>
                <a:lnTo>
                  <a:pt x="200" y="40"/>
                </a:lnTo>
                <a:lnTo>
                  <a:pt x="184" y="40"/>
                </a:lnTo>
                <a:lnTo>
                  <a:pt x="184" y="16"/>
                </a:lnTo>
                <a:lnTo>
                  <a:pt x="200" y="0"/>
                </a:lnTo>
                <a:lnTo>
                  <a:pt x="104" y="16"/>
                </a:lnTo>
                <a:lnTo>
                  <a:pt x="0" y="24"/>
                </a:lnTo>
                <a:lnTo>
                  <a:pt x="56" y="232"/>
                </a:lnTo>
                <a:lnTo>
                  <a:pt x="72" y="264"/>
                </a:lnTo>
                <a:lnTo>
                  <a:pt x="80" y="272"/>
                </a:lnTo>
                <a:lnTo>
                  <a:pt x="80" y="288"/>
                </a:lnTo>
                <a:lnTo>
                  <a:pt x="88" y="288"/>
                </a:lnTo>
                <a:lnTo>
                  <a:pt x="88" y="296"/>
                </a:lnTo>
                <a:lnTo>
                  <a:pt x="72" y="304"/>
                </a:lnTo>
                <a:lnTo>
                  <a:pt x="72" y="312"/>
                </a:lnTo>
                <a:lnTo>
                  <a:pt x="72" y="336"/>
                </a:lnTo>
                <a:lnTo>
                  <a:pt x="72" y="360"/>
                </a:lnTo>
                <a:lnTo>
                  <a:pt x="80" y="368"/>
                </a:lnTo>
                <a:lnTo>
                  <a:pt x="80" y="384"/>
                </a:lnTo>
                <a:lnTo>
                  <a:pt x="80" y="392"/>
                </a:lnTo>
                <a:lnTo>
                  <a:pt x="96" y="424"/>
                </a:lnTo>
                <a:lnTo>
                  <a:pt x="112" y="448"/>
                </a:lnTo>
                <a:lnTo>
                  <a:pt x="336" y="432"/>
                </a:lnTo>
                <a:lnTo>
                  <a:pt x="344" y="448"/>
                </a:lnTo>
                <a:lnTo>
                  <a:pt x="360" y="448"/>
                </a:lnTo>
                <a:lnTo>
                  <a:pt x="360" y="440"/>
                </a:lnTo>
                <a:lnTo>
                  <a:pt x="352" y="432"/>
                </a:lnTo>
                <a:lnTo>
                  <a:pt x="352" y="424"/>
                </a:lnTo>
                <a:lnTo>
                  <a:pt x="352" y="408"/>
                </a:lnTo>
                <a:lnTo>
                  <a:pt x="360" y="400"/>
                </a:lnTo>
                <a:lnTo>
                  <a:pt x="368" y="408"/>
                </a:lnTo>
                <a:lnTo>
                  <a:pt x="384" y="408"/>
                </a:lnTo>
                <a:lnTo>
                  <a:pt x="392" y="408"/>
                </a:lnTo>
                <a:lnTo>
                  <a:pt x="400" y="408"/>
                </a:lnTo>
                <a:lnTo>
                  <a:pt x="400" y="400"/>
                </a:lnTo>
                <a:lnTo>
                  <a:pt x="392" y="400"/>
                </a:lnTo>
                <a:close/>
              </a:path>
            </a:pathLst>
          </a:custGeom>
          <a:solidFill>
            <a:srgbClr val="0099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33" name="Freeform 1111">
            <a:extLst>
              <a:ext uri="{FF2B5EF4-FFF2-40B4-BE49-F238E27FC236}">
                <a16:creationId xmlns:a16="http://schemas.microsoft.com/office/drawing/2014/main" id="{A14BAAE9-06BD-449F-B403-3A82D18F65BB}"/>
              </a:ext>
            </a:extLst>
          </p:cNvPr>
          <p:cNvSpPr>
            <a:spLocks/>
          </p:cNvSpPr>
          <p:nvPr/>
        </p:nvSpPr>
        <p:spPr bwMode="auto">
          <a:xfrm>
            <a:off x="7616825" y="2314575"/>
            <a:ext cx="88900" cy="127000"/>
          </a:xfrm>
          <a:custGeom>
            <a:avLst/>
            <a:gdLst>
              <a:gd name="T0" fmla="*/ 2147483646 w 56"/>
              <a:gd name="T1" fmla="*/ 2147483646 h 80"/>
              <a:gd name="T2" fmla="*/ 2147483646 w 56"/>
              <a:gd name="T3" fmla="*/ 2147483646 h 80"/>
              <a:gd name="T4" fmla="*/ 2147483646 w 56"/>
              <a:gd name="T5" fmla="*/ 2147483646 h 80"/>
              <a:gd name="T6" fmla="*/ 2147483646 w 56"/>
              <a:gd name="T7" fmla="*/ 2147483646 h 80"/>
              <a:gd name="T8" fmla="*/ 2147483646 w 56"/>
              <a:gd name="T9" fmla="*/ 2147483646 h 80"/>
              <a:gd name="T10" fmla="*/ 2147483646 w 56"/>
              <a:gd name="T11" fmla="*/ 2147483646 h 80"/>
              <a:gd name="T12" fmla="*/ 2147483646 w 56"/>
              <a:gd name="T13" fmla="*/ 2147483646 h 80"/>
              <a:gd name="T14" fmla="*/ 2147483646 w 56"/>
              <a:gd name="T15" fmla="*/ 2147483646 h 80"/>
              <a:gd name="T16" fmla="*/ 2147483646 w 56"/>
              <a:gd name="T17" fmla="*/ 2147483646 h 80"/>
              <a:gd name="T18" fmla="*/ 2147483646 w 56"/>
              <a:gd name="T19" fmla="*/ 2147483646 h 80"/>
              <a:gd name="T20" fmla="*/ 2147483646 w 56"/>
              <a:gd name="T21" fmla="*/ 2147483646 h 80"/>
              <a:gd name="T22" fmla="*/ 2147483646 w 56"/>
              <a:gd name="T23" fmla="*/ 2147483646 h 80"/>
              <a:gd name="T24" fmla="*/ 2147483646 w 56"/>
              <a:gd name="T25" fmla="*/ 2147483646 h 80"/>
              <a:gd name="T26" fmla="*/ 2147483646 w 56"/>
              <a:gd name="T27" fmla="*/ 2147483646 h 80"/>
              <a:gd name="T28" fmla="*/ 2147483646 w 56"/>
              <a:gd name="T29" fmla="*/ 2147483646 h 80"/>
              <a:gd name="T30" fmla="*/ 2147483646 w 56"/>
              <a:gd name="T31" fmla="*/ 2147483646 h 80"/>
              <a:gd name="T32" fmla="*/ 2147483646 w 56"/>
              <a:gd name="T33" fmla="*/ 2147483646 h 80"/>
              <a:gd name="T34" fmla="*/ 2147483646 w 56"/>
              <a:gd name="T35" fmla="*/ 2147483646 h 80"/>
              <a:gd name="T36" fmla="*/ 2147483646 w 56"/>
              <a:gd name="T37" fmla="*/ 2147483646 h 80"/>
              <a:gd name="T38" fmla="*/ 2147483646 w 56"/>
              <a:gd name="T39" fmla="*/ 2147483646 h 80"/>
              <a:gd name="T40" fmla="*/ 2147483646 w 56"/>
              <a:gd name="T41" fmla="*/ 2147483646 h 80"/>
              <a:gd name="T42" fmla="*/ 2147483646 w 56"/>
              <a:gd name="T43" fmla="*/ 2147483646 h 80"/>
              <a:gd name="T44" fmla="*/ 2147483646 w 56"/>
              <a:gd name="T45" fmla="*/ 2147483646 h 80"/>
              <a:gd name="T46" fmla="*/ 2147483646 w 56"/>
              <a:gd name="T47" fmla="*/ 2147483646 h 80"/>
              <a:gd name="T48" fmla="*/ 2147483646 w 56"/>
              <a:gd name="T49" fmla="*/ 2147483646 h 80"/>
              <a:gd name="T50" fmla="*/ 2147483646 w 56"/>
              <a:gd name="T51" fmla="*/ 2147483646 h 80"/>
              <a:gd name="T52" fmla="*/ 2147483646 w 56"/>
              <a:gd name="T53" fmla="*/ 2147483646 h 80"/>
              <a:gd name="T54" fmla="*/ 2147483646 w 56"/>
              <a:gd name="T55" fmla="*/ 2147483646 h 80"/>
              <a:gd name="T56" fmla="*/ 2147483646 w 56"/>
              <a:gd name="T57" fmla="*/ 2147483646 h 80"/>
              <a:gd name="T58" fmla="*/ 2147483646 w 56"/>
              <a:gd name="T59" fmla="*/ 2147483646 h 80"/>
              <a:gd name="T60" fmla="*/ 2147483646 w 56"/>
              <a:gd name="T61" fmla="*/ 2147483646 h 80"/>
              <a:gd name="T62" fmla="*/ 2147483646 w 56"/>
              <a:gd name="T63" fmla="*/ 2147483646 h 80"/>
              <a:gd name="T64" fmla="*/ 2147483646 w 56"/>
              <a:gd name="T65" fmla="*/ 0 h 80"/>
              <a:gd name="T66" fmla="*/ 2147483646 w 56"/>
              <a:gd name="T67" fmla="*/ 0 h 80"/>
              <a:gd name="T68" fmla="*/ 0 w 56"/>
              <a:gd name="T69" fmla="*/ 2147483646 h 80"/>
              <a:gd name="T70" fmla="*/ 0 w 56"/>
              <a:gd name="T71" fmla="*/ 2147483646 h 80"/>
              <a:gd name="T72" fmla="*/ 2147483646 w 56"/>
              <a:gd name="T73" fmla="*/ 2147483646 h 80"/>
              <a:gd name="T74" fmla="*/ 2147483646 w 56"/>
              <a:gd name="T75" fmla="*/ 2147483646 h 80"/>
              <a:gd name="T76" fmla="*/ 2147483646 w 56"/>
              <a:gd name="T77" fmla="*/ 2147483646 h 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6" h="80">
                <a:moveTo>
                  <a:pt x="8" y="72"/>
                </a:moveTo>
                <a:lnTo>
                  <a:pt x="8" y="72"/>
                </a:lnTo>
                <a:lnTo>
                  <a:pt x="8" y="80"/>
                </a:lnTo>
                <a:lnTo>
                  <a:pt x="16" y="80"/>
                </a:lnTo>
                <a:lnTo>
                  <a:pt x="24" y="72"/>
                </a:lnTo>
                <a:lnTo>
                  <a:pt x="32" y="64"/>
                </a:lnTo>
                <a:lnTo>
                  <a:pt x="40" y="64"/>
                </a:lnTo>
                <a:lnTo>
                  <a:pt x="40" y="56"/>
                </a:lnTo>
                <a:lnTo>
                  <a:pt x="32" y="24"/>
                </a:lnTo>
                <a:lnTo>
                  <a:pt x="40" y="32"/>
                </a:lnTo>
                <a:lnTo>
                  <a:pt x="48" y="32"/>
                </a:lnTo>
                <a:lnTo>
                  <a:pt x="56" y="48"/>
                </a:lnTo>
                <a:lnTo>
                  <a:pt x="56" y="32"/>
                </a:lnTo>
                <a:lnTo>
                  <a:pt x="48" y="32"/>
                </a:lnTo>
                <a:lnTo>
                  <a:pt x="40" y="24"/>
                </a:lnTo>
                <a:lnTo>
                  <a:pt x="32" y="16"/>
                </a:lnTo>
                <a:lnTo>
                  <a:pt x="24" y="0"/>
                </a:lnTo>
                <a:lnTo>
                  <a:pt x="0" y="8"/>
                </a:lnTo>
                <a:lnTo>
                  <a:pt x="16" y="64"/>
                </a:lnTo>
                <a:lnTo>
                  <a:pt x="8" y="72"/>
                </a:lnTo>
                <a:close/>
              </a:path>
            </a:pathLst>
          </a:custGeom>
          <a:solidFill>
            <a:srgbClr val="23A61E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34" name="Freeform 1112">
            <a:extLst>
              <a:ext uri="{FF2B5EF4-FFF2-40B4-BE49-F238E27FC236}">
                <a16:creationId xmlns:a16="http://schemas.microsoft.com/office/drawing/2014/main" id="{ED93BDC5-72E9-4E1A-86FD-FE7757917D75}"/>
              </a:ext>
            </a:extLst>
          </p:cNvPr>
          <p:cNvSpPr>
            <a:spLocks/>
          </p:cNvSpPr>
          <p:nvPr/>
        </p:nvSpPr>
        <p:spPr bwMode="auto">
          <a:xfrm>
            <a:off x="7399338" y="2476500"/>
            <a:ext cx="228600" cy="139700"/>
          </a:xfrm>
          <a:custGeom>
            <a:avLst/>
            <a:gdLst>
              <a:gd name="T0" fmla="*/ 0 w 144"/>
              <a:gd name="T1" fmla="*/ 2147483646 h 88"/>
              <a:gd name="T2" fmla="*/ 0 w 144"/>
              <a:gd name="T3" fmla="*/ 2147483646 h 88"/>
              <a:gd name="T4" fmla="*/ 2147483646 w 144"/>
              <a:gd name="T5" fmla="*/ 2147483646 h 88"/>
              <a:gd name="T6" fmla="*/ 2147483646 w 144"/>
              <a:gd name="T7" fmla="*/ 2147483646 h 88"/>
              <a:gd name="T8" fmla="*/ 2147483646 w 144"/>
              <a:gd name="T9" fmla="*/ 2147483646 h 88"/>
              <a:gd name="T10" fmla="*/ 2147483646 w 144"/>
              <a:gd name="T11" fmla="*/ 2147483646 h 88"/>
              <a:gd name="T12" fmla="*/ 2147483646 w 144"/>
              <a:gd name="T13" fmla="*/ 2147483646 h 88"/>
              <a:gd name="T14" fmla="*/ 2147483646 w 144"/>
              <a:gd name="T15" fmla="*/ 2147483646 h 88"/>
              <a:gd name="T16" fmla="*/ 2147483646 w 144"/>
              <a:gd name="T17" fmla="*/ 2147483646 h 88"/>
              <a:gd name="T18" fmla="*/ 2147483646 w 144"/>
              <a:gd name="T19" fmla="*/ 2147483646 h 88"/>
              <a:gd name="T20" fmla="*/ 2147483646 w 144"/>
              <a:gd name="T21" fmla="*/ 0 h 88"/>
              <a:gd name="T22" fmla="*/ 2147483646 w 144"/>
              <a:gd name="T23" fmla="*/ 2147483646 h 88"/>
              <a:gd name="T24" fmla="*/ 2147483646 w 144"/>
              <a:gd name="T25" fmla="*/ 2147483646 h 88"/>
              <a:gd name="T26" fmla="*/ 2147483646 w 144"/>
              <a:gd name="T27" fmla="*/ 2147483646 h 88"/>
              <a:gd name="T28" fmla="*/ 2147483646 w 144"/>
              <a:gd name="T29" fmla="*/ 2147483646 h 88"/>
              <a:gd name="T30" fmla="*/ 2147483646 w 144"/>
              <a:gd name="T31" fmla="*/ 2147483646 h 88"/>
              <a:gd name="T32" fmla="*/ 2147483646 w 144"/>
              <a:gd name="T33" fmla="*/ 2147483646 h 88"/>
              <a:gd name="T34" fmla="*/ 2147483646 w 144"/>
              <a:gd name="T35" fmla="*/ 2147483646 h 88"/>
              <a:gd name="T36" fmla="*/ 2147483646 w 144"/>
              <a:gd name="T37" fmla="*/ 2147483646 h 88"/>
              <a:gd name="T38" fmla="*/ 2147483646 w 144"/>
              <a:gd name="T39" fmla="*/ 2147483646 h 88"/>
              <a:gd name="T40" fmla="*/ 2147483646 w 144"/>
              <a:gd name="T41" fmla="*/ 2147483646 h 88"/>
              <a:gd name="T42" fmla="*/ 2147483646 w 144"/>
              <a:gd name="T43" fmla="*/ 2147483646 h 88"/>
              <a:gd name="T44" fmla="*/ 2147483646 w 144"/>
              <a:gd name="T45" fmla="*/ 2147483646 h 88"/>
              <a:gd name="T46" fmla="*/ 2147483646 w 144"/>
              <a:gd name="T47" fmla="*/ 2147483646 h 88"/>
              <a:gd name="T48" fmla="*/ 2147483646 w 144"/>
              <a:gd name="T49" fmla="*/ 0 h 88"/>
              <a:gd name="T50" fmla="*/ 2147483646 w 144"/>
              <a:gd name="T51" fmla="*/ 0 h 88"/>
              <a:gd name="T52" fmla="*/ 2147483646 w 144"/>
              <a:gd name="T53" fmla="*/ 2147483646 h 88"/>
              <a:gd name="T54" fmla="*/ 2147483646 w 144"/>
              <a:gd name="T55" fmla="*/ 2147483646 h 88"/>
              <a:gd name="T56" fmla="*/ 2147483646 w 144"/>
              <a:gd name="T57" fmla="*/ 2147483646 h 88"/>
              <a:gd name="T58" fmla="*/ 2147483646 w 144"/>
              <a:gd name="T59" fmla="*/ 2147483646 h 88"/>
              <a:gd name="T60" fmla="*/ 2147483646 w 144"/>
              <a:gd name="T61" fmla="*/ 2147483646 h 88"/>
              <a:gd name="T62" fmla="*/ 2147483646 w 144"/>
              <a:gd name="T63" fmla="*/ 2147483646 h 88"/>
              <a:gd name="T64" fmla="*/ 2147483646 w 144"/>
              <a:gd name="T65" fmla="*/ 2147483646 h 88"/>
              <a:gd name="T66" fmla="*/ 2147483646 w 144"/>
              <a:gd name="T67" fmla="*/ 2147483646 h 88"/>
              <a:gd name="T68" fmla="*/ 2147483646 w 144"/>
              <a:gd name="T69" fmla="*/ 2147483646 h 88"/>
              <a:gd name="T70" fmla="*/ 2147483646 w 144"/>
              <a:gd name="T71" fmla="*/ 2147483646 h 88"/>
              <a:gd name="T72" fmla="*/ 2147483646 w 144"/>
              <a:gd name="T73" fmla="*/ 2147483646 h 88"/>
              <a:gd name="T74" fmla="*/ 0 w 144"/>
              <a:gd name="T75" fmla="*/ 2147483646 h 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4" h="88">
                <a:moveTo>
                  <a:pt x="0" y="88"/>
                </a:moveTo>
                <a:lnTo>
                  <a:pt x="0" y="88"/>
                </a:lnTo>
                <a:lnTo>
                  <a:pt x="0" y="80"/>
                </a:lnTo>
                <a:lnTo>
                  <a:pt x="0" y="72"/>
                </a:lnTo>
                <a:lnTo>
                  <a:pt x="8" y="64"/>
                </a:lnTo>
                <a:lnTo>
                  <a:pt x="16" y="64"/>
                </a:lnTo>
                <a:lnTo>
                  <a:pt x="16" y="56"/>
                </a:lnTo>
                <a:lnTo>
                  <a:pt x="16" y="48"/>
                </a:lnTo>
                <a:lnTo>
                  <a:pt x="24" y="48"/>
                </a:lnTo>
                <a:lnTo>
                  <a:pt x="32" y="40"/>
                </a:lnTo>
                <a:lnTo>
                  <a:pt x="48" y="40"/>
                </a:lnTo>
                <a:lnTo>
                  <a:pt x="48" y="32"/>
                </a:lnTo>
                <a:lnTo>
                  <a:pt x="64" y="32"/>
                </a:lnTo>
                <a:lnTo>
                  <a:pt x="88" y="24"/>
                </a:lnTo>
                <a:lnTo>
                  <a:pt x="104" y="0"/>
                </a:lnTo>
                <a:lnTo>
                  <a:pt x="112" y="0"/>
                </a:lnTo>
                <a:lnTo>
                  <a:pt x="112" y="8"/>
                </a:lnTo>
                <a:lnTo>
                  <a:pt x="104" y="8"/>
                </a:lnTo>
                <a:lnTo>
                  <a:pt x="104" y="16"/>
                </a:lnTo>
                <a:lnTo>
                  <a:pt x="96" y="24"/>
                </a:lnTo>
                <a:lnTo>
                  <a:pt x="96" y="32"/>
                </a:lnTo>
                <a:lnTo>
                  <a:pt x="96" y="40"/>
                </a:lnTo>
                <a:lnTo>
                  <a:pt x="104" y="32"/>
                </a:lnTo>
                <a:lnTo>
                  <a:pt x="104" y="24"/>
                </a:lnTo>
                <a:lnTo>
                  <a:pt x="112" y="16"/>
                </a:lnTo>
                <a:lnTo>
                  <a:pt x="120" y="8"/>
                </a:lnTo>
                <a:lnTo>
                  <a:pt x="128" y="8"/>
                </a:lnTo>
                <a:lnTo>
                  <a:pt x="136" y="8"/>
                </a:lnTo>
                <a:lnTo>
                  <a:pt x="136" y="0"/>
                </a:lnTo>
                <a:lnTo>
                  <a:pt x="144" y="0"/>
                </a:lnTo>
                <a:lnTo>
                  <a:pt x="144" y="8"/>
                </a:lnTo>
                <a:lnTo>
                  <a:pt x="128" y="16"/>
                </a:lnTo>
                <a:lnTo>
                  <a:pt x="96" y="48"/>
                </a:lnTo>
                <a:lnTo>
                  <a:pt x="80" y="56"/>
                </a:lnTo>
                <a:lnTo>
                  <a:pt x="72" y="64"/>
                </a:lnTo>
                <a:lnTo>
                  <a:pt x="80" y="56"/>
                </a:lnTo>
                <a:lnTo>
                  <a:pt x="80" y="48"/>
                </a:lnTo>
                <a:lnTo>
                  <a:pt x="64" y="56"/>
                </a:lnTo>
                <a:lnTo>
                  <a:pt x="56" y="56"/>
                </a:lnTo>
                <a:lnTo>
                  <a:pt x="48" y="64"/>
                </a:lnTo>
                <a:lnTo>
                  <a:pt x="32" y="72"/>
                </a:lnTo>
                <a:lnTo>
                  <a:pt x="16" y="88"/>
                </a:lnTo>
                <a:lnTo>
                  <a:pt x="8" y="88"/>
                </a:lnTo>
                <a:lnTo>
                  <a:pt x="16" y="88"/>
                </a:lnTo>
                <a:lnTo>
                  <a:pt x="16" y="80"/>
                </a:lnTo>
                <a:lnTo>
                  <a:pt x="8" y="80"/>
                </a:lnTo>
                <a:lnTo>
                  <a:pt x="0" y="88"/>
                </a:lnTo>
                <a:close/>
              </a:path>
            </a:pathLst>
          </a:custGeom>
          <a:solidFill>
            <a:srgbClr val="23A61E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135" name="Rectangle 1113">
            <a:extLst>
              <a:ext uri="{FF2B5EF4-FFF2-40B4-BE49-F238E27FC236}">
                <a16:creationId xmlns:a16="http://schemas.microsoft.com/office/drawing/2014/main" id="{5BD0EEA6-D06D-479F-8592-3C6E8982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24025"/>
            <a:ext cx="1285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MT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36" name="Rectangle 1114">
            <a:extLst>
              <a:ext uri="{FF2B5EF4-FFF2-40B4-BE49-F238E27FC236}">
                <a16:creationId xmlns:a16="http://schemas.microsoft.com/office/drawing/2014/main" id="{0465F63F-E259-4EDD-A854-073279103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2401888"/>
            <a:ext cx="1428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WY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37" name="Rectangle 1115">
            <a:extLst>
              <a:ext uri="{FF2B5EF4-FFF2-40B4-BE49-F238E27FC236}">
                <a16:creationId xmlns:a16="http://schemas.microsoft.com/office/drawing/2014/main" id="{D3BD3AEE-30F4-4943-9BED-584011F20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198688"/>
            <a:ext cx="889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ID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38" name="Rectangle 1116">
            <a:extLst>
              <a:ext uri="{FF2B5EF4-FFF2-40B4-BE49-F238E27FC236}">
                <a16:creationId xmlns:a16="http://schemas.microsoft.com/office/drawing/2014/main" id="{D33E64D2-D9E2-45D6-894A-BF7CCA1EF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563" y="1474788"/>
            <a:ext cx="1428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WA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39" name="Rectangle 1117">
            <a:extLst>
              <a:ext uri="{FF2B5EF4-FFF2-40B4-BE49-F238E27FC236}">
                <a16:creationId xmlns:a16="http://schemas.microsoft.com/office/drawing/2014/main" id="{EA9A65C5-3768-4972-B9D2-70DE8DAC9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1982788"/>
            <a:ext cx="13335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2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OR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0" name="Rectangle 1118">
            <a:extLst>
              <a:ext uri="{FF2B5EF4-FFF2-40B4-BE49-F238E27FC236}">
                <a16:creationId xmlns:a16="http://schemas.microsoft.com/office/drawing/2014/main" id="{3D4A0267-C4B5-4314-A9FA-F2D5FF35E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2744788"/>
            <a:ext cx="1238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NV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1" name="Rectangle 1119">
            <a:extLst>
              <a:ext uri="{FF2B5EF4-FFF2-40B4-BE49-F238E27FC236}">
                <a16:creationId xmlns:a16="http://schemas.microsoft.com/office/drawing/2014/main" id="{C33F8862-E5F2-43DB-87E6-5BA7A31AA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75" y="2981325"/>
            <a:ext cx="119063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UT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2" name="Rectangle 1120">
            <a:extLst>
              <a:ext uri="{FF2B5EF4-FFF2-40B4-BE49-F238E27FC236}">
                <a16:creationId xmlns:a16="http://schemas.microsoft.com/office/drawing/2014/main" id="{30D57249-164B-4766-9786-01E9BB8AE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3248025"/>
            <a:ext cx="1238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CA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3" name="Rectangle 1121">
            <a:extLst>
              <a:ext uri="{FF2B5EF4-FFF2-40B4-BE49-F238E27FC236}">
                <a16:creationId xmlns:a16="http://schemas.microsoft.com/office/drawing/2014/main" id="{0E3362B7-E81E-49FA-860E-B980525F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3749675"/>
            <a:ext cx="1143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AZ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4" name="Rectangle 1122">
            <a:extLst>
              <a:ext uri="{FF2B5EF4-FFF2-40B4-BE49-F238E27FC236}">
                <a16:creationId xmlns:a16="http://schemas.microsoft.com/office/drawing/2014/main" id="{FB804591-8816-4D52-A5FD-F8F2C40BC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746250"/>
            <a:ext cx="128587" cy="1063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ND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5" name="Rectangle 1123">
            <a:extLst>
              <a:ext uri="{FF2B5EF4-FFF2-40B4-BE49-F238E27FC236}">
                <a16:creationId xmlns:a16="http://schemas.microsoft.com/office/drawing/2014/main" id="{9EF0D877-0032-4DDB-883F-CECF150E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325688"/>
            <a:ext cx="1238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SD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6" name="Rectangle 1124">
            <a:extLst>
              <a:ext uri="{FF2B5EF4-FFF2-40B4-BE49-F238E27FC236}">
                <a16:creationId xmlns:a16="http://schemas.microsoft.com/office/drawing/2014/main" id="{F89BD451-8D7F-47BB-A24A-6739E4E6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2732088"/>
            <a:ext cx="1238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NE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7" name="Rectangle 1125">
            <a:extLst>
              <a:ext uri="{FF2B5EF4-FFF2-40B4-BE49-F238E27FC236}">
                <a16:creationId xmlns:a16="http://schemas.microsoft.com/office/drawing/2014/main" id="{D8039BCD-3E17-4D46-A3AD-1EB606B9C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3092450"/>
            <a:ext cx="1333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CO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8" name="Rectangle 1126">
            <a:extLst>
              <a:ext uri="{FF2B5EF4-FFF2-40B4-BE49-F238E27FC236}">
                <a16:creationId xmlns:a16="http://schemas.microsoft.com/office/drawing/2014/main" id="{3DBC9FC0-C063-4D4E-9FB4-B0F31531F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810000"/>
            <a:ext cx="138113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NM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49" name="Rectangle 1127">
            <a:extLst>
              <a:ext uri="{FF2B5EF4-FFF2-40B4-BE49-F238E27FC236}">
                <a16:creationId xmlns:a16="http://schemas.microsoft.com/office/drawing/2014/main" id="{CFFD9CC4-F851-49D9-B868-8130E2192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4314825"/>
            <a:ext cx="1143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TX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0" name="Rectangle 1128">
            <a:extLst>
              <a:ext uri="{FF2B5EF4-FFF2-40B4-BE49-F238E27FC236}">
                <a16:creationId xmlns:a16="http://schemas.microsoft.com/office/drawing/2014/main" id="{09360A0F-AB2A-4395-8BB7-A99ED2BAD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3722688"/>
            <a:ext cx="128587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OK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1" name="Rectangle 1129">
            <a:extLst>
              <a:ext uri="{FF2B5EF4-FFF2-40B4-BE49-F238E27FC236}">
                <a16:creationId xmlns:a16="http://schemas.microsoft.com/office/drawing/2014/main" id="{7928300A-70BC-4967-8106-36DC90336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525" y="3213100"/>
            <a:ext cx="119063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KS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2" name="Rectangle 1130">
            <a:extLst>
              <a:ext uri="{FF2B5EF4-FFF2-40B4-BE49-F238E27FC236}">
                <a16:creationId xmlns:a16="http://schemas.microsoft.com/office/drawing/2014/main" id="{9438848A-E6FC-4D12-A2D0-CCEB9C8FC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798888"/>
            <a:ext cx="1238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AR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3" name="Rectangle 1131">
            <a:extLst>
              <a:ext uri="{FF2B5EF4-FFF2-40B4-BE49-F238E27FC236}">
                <a16:creationId xmlns:a16="http://schemas.microsoft.com/office/drawing/2014/main" id="{EE6D3FBC-883F-4BC6-8A9E-F47971038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316413"/>
            <a:ext cx="10795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LA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4" name="Rectangle 1132">
            <a:extLst>
              <a:ext uri="{FF2B5EF4-FFF2-40B4-BE49-F238E27FC236}">
                <a16:creationId xmlns:a16="http://schemas.microsoft.com/office/drawing/2014/main" id="{98D9B0A0-28D9-4CBE-9098-EDC131DCA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3" y="3240088"/>
            <a:ext cx="1428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MO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5" name="Rectangle 1133">
            <a:extLst>
              <a:ext uri="{FF2B5EF4-FFF2-40B4-BE49-F238E27FC236}">
                <a16:creationId xmlns:a16="http://schemas.microsoft.com/office/drawing/2014/main" id="{A3DC00CD-EFD6-414D-A40B-198934988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425" y="2638425"/>
            <a:ext cx="8413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IA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6" name="Rectangle 1134">
            <a:extLst>
              <a:ext uri="{FF2B5EF4-FFF2-40B4-BE49-F238E27FC236}">
                <a16:creationId xmlns:a16="http://schemas.microsoft.com/office/drawing/2014/main" id="{42EB516C-E45A-4580-9639-A0F4C6A2D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1952625"/>
            <a:ext cx="138113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MN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7" name="Rectangle 1135">
            <a:extLst>
              <a:ext uri="{FF2B5EF4-FFF2-40B4-BE49-F238E27FC236}">
                <a16:creationId xmlns:a16="http://schemas.microsoft.com/office/drawing/2014/main" id="{AF5C0EE9-1C6D-4513-8439-D4C69DFD5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2206625"/>
            <a:ext cx="1079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WI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8" name="Rectangle 1136">
            <a:extLst>
              <a:ext uri="{FF2B5EF4-FFF2-40B4-BE49-F238E27FC236}">
                <a16:creationId xmlns:a16="http://schemas.microsoft.com/office/drawing/2014/main" id="{FC9B2D62-EDF3-4169-B4F5-1CEB730B5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2930525"/>
            <a:ext cx="7461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IL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59" name="Rectangle 1137">
            <a:extLst>
              <a:ext uri="{FF2B5EF4-FFF2-40B4-BE49-F238E27FC236}">
                <a16:creationId xmlns:a16="http://schemas.microsoft.com/office/drawing/2014/main" id="{F73B8F6C-F0AB-4489-9CD9-AC6AA1584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138" y="2924175"/>
            <a:ext cx="889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IN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0" name="Rectangle 1138">
            <a:extLst>
              <a:ext uri="{FF2B5EF4-FFF2-40B4-BE49-F238E27FC236}">
                <a16:creationId xmlns:a16="http://schemas.microsoft.com/office/drawing/2014/main" id="{B839D237-2DD2-4D76-8DCD-99C384C64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863" y="3265488"/>
            <a:ext cx="119062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KY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1" name="Rectangle 1139">
            <a:extLst>
              <a:ext uri="{FF2B5EF4-FFF2-40B4-BE49-F238E27FC236}">
                <a16:creationId xmlns:a16="http://schemas.microsoft.com/office/drawing/2014/main" id="{2F56CAEC-8E20-48EA-BDDB-CB34B8130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88" y="3584575"/>
            <a:ext cx="11906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TN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2" name="Rectangle 1140">
            <a:extLst>
              <a:ext uri="{FF2B5EF4-FFF2-40B4-BE49-F238E27FC236}">
                <a16:creationId xmlns:a16="http://schemas.microsoft.com/office/drawing/2014/main" id="{F98CD163-1E6A-442C-9520-723ED7ADA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4114800"/>
            <a:ext cx="1333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MS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3" name="Rectangle 1141">
            <a:extLst>
              <a:ext uri="{FF2B5EF4-FFF2-40B4-BE49-F238E27FC236}">
                <a16:creationId xmlns:a16="http://schemas.microsoft.com/office/drawing/2014/main" id="{0B63F0EE-5A47-43F6-98A9-4AAF78824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888" y="4108450"/>
            <a:ext cx="1079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AL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4" name="Rectangle 1142">
            <a:extLst>
              <a:ext uri="{FF2B5EF4-FFF2-40B4-BE49-F238E27FC236}">
                <a16:creationId xmlns:a16="http://schemas.microsoft.com/office/drawing/2014/main" id="{A9552BF1-F427-4062-A88E-E4D2D69B5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4087813"/>
            <a:ext cx="12858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GA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5" name="Rectangle 1143">
            <a:extLst>
              <a:ext uri="{FF2B5EF4-FFF2-40B4-BE49-F238E27FC236}">
                <a16:creationId xmlns:a16="http://schemas.microsoft.com/office/drawing/2014/main" id="{3B31D41F-C97B-4DB9-84D8-A09BCA6A8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350" y="4700588"/>
            <a:ext cx="10318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FL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6" name="Rectangle 1144">
            <a:extLst>
              <a:ext uri="{FF2B5EF4-FFF2-40B4-BE49-F238E27FC236}">
                <a16:creationId xmlns:a16="http://schemas.microsoft.com/office/drawing/2014/main" id="{5E581EB0-354E-441A-AE9A-B37EFC3E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3803650"/>
            <a:ext cx="1238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SC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7" name="Rectangle 1145">
            <a:extLst>
              <a:ext uri="{FF2B5EF4-FFF2-40B4-BE49-F238E27FC236}">
                <a16:creationId xmlns:a16="http://schemas.microsoft.com/office/drawing/2014/main" id="{F6BDA23F-7DD5-4CB8-B5F4-B7540D6E6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0" y="3494088"/>
            <a:ext cx="12858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NC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8" name="Rectangle 1146">
            <a:extLst>
              <a:ext uri="{FF2B5EF4-FFF2-40B4-BE49-F238E27FC236}">
                <a16:creationId xmlns:a16="http://schemas.microsoft.com/office/drawing/2014/main" id="{C760BB3C-BB3D-4048-A43B-45D708BAF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3163888"/>
            <a:ext cx="119062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VA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69" name="Rectangle 1147">
            <a:extLst>
              <a:ext uri="{FF2B5EF4-FFF2-40B4-BE49-F238E27FC236}">
                <a16:creationId xmlns:a16="http://schemas.microsoft.com/office/drawing/2014/main" id="{64FB409A-9826-4EAC-8483-14291A5D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3095625"/>
            <a:ext cx="14287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WV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0" name="Rectangle 1148">
            <a:extLst>
              <a:ext uri="{FF2B5EF4-FFF2-40B4-BE49-F238E27FC236}">
                <a16:creationId xmlns:a16="http://schemas.microsoft.com/office/drawing/2014/main" id="{72A6088B-455F-4FDE-AE75-CBFFBC3B0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2863" y="2851150"/>
            <a:ext cx="1333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OH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1" name="Rectangle 1149">
            <a:extLst>
              <a:ext uri="{FF2B5EF4-FFF2-40B4-BE49-F238E27FC236}">
                <a16:creationId xmlns:a16="http://schemas.microsoft.com/office/drawing/2014/main" id="{84B4E138-20BA-4D68-893A-189964539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2405063"/>
            <a:ext cx="984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MI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2" name="Rectangle 1150">
            <a:extLst>
              <a:ext uri="{FF2B5EF4-FFF2-40B4-BE49-F238E27FC236}">
                <a16:creationId xmlns:a16="http://schemas.microsoft.com/office/drawing/2014/main" id="{8D99D5B9-ED7F-46F6-880A-CB0BF0F0F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2211388"/>
            <a:ext cx="1238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NY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3" name="Rectangle 1151">
            <a:extLst>
              <a:ext uri="{FF2B5EF4-FFF2-40B4-BE49-F238E27FC236}">
                <a16:creationId xmlns:a16="http://schemas.microsoft.com/office/drawing/2014/main" id="{0A00DE3D-C7CC-45A9-AC29-29760E1B9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725" y="2613025"/>
            <a:ext cx="119063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PA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4" name="Rectangle 1152">
            <a:extLst>
              <a:ext uri="{FF2B5EF4-FFF2-40B4-BE49-F238E27FC236}">
                <a16:creationId xmlns:a16="http://schemas.microsoft.com/office/drawing/2014/main" id="{E26E024A-E76B-422C-B168-D638540BD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3057525"/>
            <a:ext cx="13811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3A61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MD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5" name="Rectangle 1153">
            <a:extLst>
              <a:ext uri="{FF2B5EF4-FFF2-40B4-BE49-F238E27FC236}">
                <a16:creationId xmlns:a16="http://schemas.microsoft.com/office/drawing/2014/main" id="{7E5616A0-260D-458C-B38E-E3CE20B2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88" y="2867025"/>
            <a:ext cx="1238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3A61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DE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6" name="Rectangle 1154">
            <a:extLst>
              <a:ext uri="{FF2B5EF4-FFF2-40B4-BE49-F238E27FC236}">
                <a16:creationId xmlns:a16="http://schemas.microsoft.com/office/drawing/2014/main" id="{58DBD187-41FC-43FE-9852-0484BEC8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188" y="2625725"/>
            <a:ext cx="1079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3A61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NJ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7" name="Rectangle 1155">
            <a:extLst>
              <a:ext uri="{FF2B5EF4-FFF2-40B4-BE49-F238E27FC236}">
                <a16:creationId xmlns:a16="http://schemas.microsoft.com/office/drawing/2014/main" id="{177B56FF-4A92-4EB2-917E-C392B4A2A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2486025"/>
            <a:ext cx="11906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3A61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CT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8" name="Rectangle 1156">
            <a:extLst>
              <a:ext uri="{FF2B5EF4-FFF2-40B4-BE49-F238E27FC236}">
                <a16:creationId xmlns:a16="http://schemas.microsoft.com/office/drawing/2014/main" id="{D49BFF47-71CA-4F84-BE9A-ED848D0A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188" y="2397125"/>
            <a:ext cx="889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3A61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RI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79" name="Rectangle 1157">
            <a:extLst>
              <a:ext uri="{FF2B5EF4-FFF2-40B4-BE49-F238E27FC236}">
                <a16:creationId xmlns:a16="http://schemas.microsoft.com/office/drawing/2014/main" id="{93329F67-76C9-4C61-992A-5C870F0FB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8" y="2130425"/>
            <a:ext cx="1333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3A61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MA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80" name="Rectangle 1158">
            <a:extLst>
              <a:ext uri="{FF2B5EF4-FFF2-40B4-BE49-F238E27FC236}">
                <a16:creationId xmlns:a16="http://schemas.microsoft.com/office/drawing/2014/main" id="{D9123875-7570-43FA-B178-F8C164CE5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13" y="1690688"/>
            <a:ext cx="13335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ME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81" name="Rectangle 1159">
            <a:extLst>
              <a:ext uri="{FF2B5EF4-FFF2-40B4-BE49-F238E27FC236}">
                <a16:creationId xmlns:a16="http://schemas.microsoft.com/office/drawing/2014/main" id="{4E8B6F99-0BEE-43BB-AD53-239BC868D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888" y="1951038"/>
            <a:ext cx="1143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VT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82" name="Rectangle 1160">
            <a:extLst>
              <a:ext uri="{FF2B5EF4-FFF2-40B4-BE49-F238E27FC236}">
                <a16:creationId xmlns:a16="http://schemas.microsoft.com/office/drawing/2014/main" id="{6EEEC993-53CF-4016-A154-6A976A24E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288" y="2054225"/>
            <a:ext cx="12858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NH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83" name="Rectangle 1161">
            <a:extLst>
              <a:ext uri="{FF2B5EF4-FFF2-40B4-BE49-F238E27FC236}">
                <a16:creationId xmlns:a16="http://schemas.microsoft.com/office/drawing/2014/main" id="{C68529B8-6462-4472-BC54-EBDC62723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8" y="625475"/>
            <a:ext cx="119062" cy="106363"/>
          </a:xfrm>
          <a:prstGeom prst="rect">
            <a:avLst/>
          </a:prstGeom>
          <a:solidFill>
            <a:srgbClr val="95F2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rgbClr val="000000"/>
                </a:solidFill>
                <a:latin typeface="Helvetica" panose="000B0500000000000000" pitchFamily="34" charset="0"/>
              </a:rPr>
              <a:t>AK</a:t>
            </a:r>
            <a:endParaRPr lang="en-US" altLang="en-US" sz="2400" b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88184" name="Rectangle 1163">
            <a:extLst>
              <a:ext uri="{FF2B5EF4-FFF2-40B4-BE49-F238E27FC236}">
                <a16:creationId xmlns:a16="http://schemas.microsoft.com/office/drawing/2014/main" id="{69E017A9-4F8C-4D61-AB5B-EBF154A5F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334000"/>
            <a:ext cx="28956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solidFill>
                <a:srgbClr val="EEECE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185" name="Text Box 1175">
            <a:extLst>
              <a:ext uri="{FF2B5EF4-FFF2-40B4-BE49-F238E27FC236}">
                <a16:creationId xmlns:a16="http://schemas.microsoft.com/office/drawing/2014/main" id="{DE170EAE-A92E-4E60-A540-F88BD6CB4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80963"/>
            <a:ext cx="6737350" cy="8302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MSF BRC </a:t>
            </a:r>
            <a:r>
              <a:rPr lang="en-US" altLang="en-US" sz="3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(updated)</a:t>
            </a:r>
            <a:r>
              <a:rPr lang="en-US" altLang="en-US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(2nd QTR 2018)</a:t>
            </a:r>
            <a:endParaRPr lang="en-US" altLang="en-US" sz="3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186" name="TextBox 1">
            <a:extLst>
              <a:ext uri="{FF2B5EF4-FFF2-40B4-BE49-F238E27FC236}">
                <a16:creationId xmlns:a16="http://schemas.microsoft.com/office/drawing/2014/main" id="{2169AA8D-0123-419E-B853-D0F110AE4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463" y="5416550"/>
            <a:ext cx="6002337" cy="1384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Green:	       Transitioned or are in process of transitioning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679E2A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Lt. Green:	       Using MSF’s older BRC and considering transition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DAA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Orange:	       MSF’s older BRC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40404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Dark:	       Non-MSF Curriculum</a:t>
            </a:r>
          </a:p>
        </p:txBody>
      </p:sp>
      <p:sp>
        <p:nvSpPr>
          <p:cNvPr id="88187" name="Rectangle 11">
            <a:extLst>
              <a:ext uri="{FF2B5EF4-FFF2-40B4-BE49-F238E27FC236}">
                <a16:creationId xmlns:a16="http://schemas.microsoft.com/office/drawing/2014/main" id="{4DD9F7DA-2C1A-43A7-A796-B158EBEEB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540250"/>
            <a:ext cx="2328863" cy="2239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Military Programs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imes New Roman" panose="02020603050405020304" pitchFamily="18" charset="0"/>
              </a:rPr>
              <a:t>Air Force: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imes New Roman" panose="02020603050405020304" pitchFamily="18" charset="0"/>
              </a:rPr>
              <a:t>Army: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imes New Roman" panose="02020603050405020304" pitchFamily="18" charset="0"/>
              </a:rPr>
              <a:t>Coast Guard: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imes New Roman" panose="02020603050405020304" pitchFamily="18" charset="0"/>
              </a:rPr>
              <a:t>Marines: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imes New Roman" panose="02020603050405020304" pitchFamily="18" charset="0"/>
              </a:rPr>
              <a:t>Navy: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imes New Roman" panose="02020603050405020304" pitchFamily="18" charset="0"/>
              </a:rPr>
              <a:t>Special Ops: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32" name="Rectangle 12">
            <a:extLst>
              <a:ext uri="{FF2B5EF4-FFF2-40B4-BE49-F238E27FC236}">
                <a16:creationId xmlns:a16="http://schemas.microsoft.com/office/drawing/2014/main" id="{563F9979-ADD1-4674-8B16-314B57536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959350"/>
            <a:ext cx="904875" cy="119063"/>
          </a:xfrm>
          <a:prstGeom prst="rect">
            <a:avLst/>
          </a:prstGeom>
          <a:gradFill>
            <a:gsLst>
              <a:gs pos="21000">
                <a:srgbClr val="99CC00"/>
              </a:gs>
              <a:gs pos="57000">
                <a:srgbClr val="006600"/>
              </a:gs>
            </a:gsLst>
            <a:lin ang="5400000" scaled="1"/>
          </a:gradFill>
          <a:ln>
            <a:noFill/>
          </a:ln>
        </p:spPr>
        <p:txBody>
          <a:bodyPr anchor="ctr"/>
          <a:lstStyle>
            <a:lvl1pPr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b="0">
              <a:gradFill>
                <a:gsLst>
                  <a:gs pos="2000">
                    <a:srgbClr val="99CC00"/>
                  </a:gs>
                  <a:gs pos="42000">
                    <a:srgbClr val="006600"/>
                  </a:gs>
                </a:gsLst>
                <a:lin ang="5400000" scaled="1"/>
              </a:gradFill>
            </a:endParaRPr>
          </a:p>
        </p:txBody>
      </p:sp>
      <p:sp>
        <p:nvSpPr>
          <p:cNvPr id="88189" name="Rectangle 141">
            <a:extLst>
              <a:ext uri="{FF2B5EF4-FFF2-40B4-BE49-F238E27FC236}">
                <a16:creationId xmlns:a16="http://schemas.microsoft.com/office/drawing/2014/main" id="{52D0327D-CEBF-479A-9717-6A63F8ED4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5287963"/>
            <a:ext cx="904875" cy="119062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50999">
                <a:srgbClr val="99CC00"/>
              </a:gs>
              <a:gs pos="100000">
                <a:srgbClr val="00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solidFill>
                <a:srgbClr val="EEECE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190" name="Rectangle 142">
            <a:extLst>
              <a:ext uri="{FF2B5EF4-FFF2-40B4-BE49-F238E27FC236}">
                <a16:creationId xmlns:a16="http://schemas.microsoft.com/office/drawing/2014/main" id="{576DB49B-9232-4595-8D5B-48DF40188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610225"/>
            <a:ext cx="904875" cy="117475"/>
          </a:xfrm>
          <a:prstGeom prst="rect">
            <a:avLst/>
          </a:prstGeom>
          <a:solidFill>
            <a:srgbClr val="009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solidFill>
                <a:srgbClr val="EEECE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191" name="Rectangle 143">
            <a:extLst>
              <a:ext uri="{FF2B5EF4-FFF2-40B4-BE49-F238E27FC236}">
                <a16:creationId xmlns:a16="http://schemas.microsoft.com/office/drawing/2014/main" id="{1BB2E2A6-C1A2-4931-B20F-03B04FBFA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5943600"/>
            <a:ext cx="904875" cy="119063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62000">
                <a:srgbClr val="99CC00"/>
              </a:gs>
              <a:gs pos="100000">
                <a:srgbClr val="00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solidFill>
                <a:srgbClr val="EEECE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192" name="Rectangle 144">
            <a:extLst>
              <a:ext uri="{FF2B5EF4-FFF2-40B4-BE49-F238E27FC236}">
                <a16:creationId xmlns:a16="http://schemas.microsoft.com/office/drawing/2014/main" id="{F0AF8FD7-7087-47CB-A931-642F45DE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6230938"/>
            <a:ext cx="904875" cy="117475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42999">
                <a:srgbClr val="99CC00"/>
              </a:gs>
              <a:gs pos="100000">
                <a:srgbClr val="00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solidFill>
                <a:srgbClr val="EEECE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193" name="Rectangle 145">
            <a:extLst>
              <a:ext uri="{FF2B5EF4-FFF2-40B4-BE49-F238E27FC236}">
                <a16:creationId xmlns:a16="http://schemas.microsoft.com/office/drawing/2014/main" id="{7B50569D-62A2-464B-8D50-6AC71D074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6554788"/>
            <a:ext cx="904875" cy="117475"/>
          </a:xfrm>
          <a:prstGeom prst="rect">
            <a:avLst/>
          </a:prstGeom>
          <a:solidFill>
            <a:srgbClr val="009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800" b="0">
              <a:solidFill>
                <a:srgbClr val="EEECE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4230319D-4BD2-4B25-AD93-0F05EF5C9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239000" cy="9906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altLang="en-US" sz="4000">
                <a:solidFill>
                  <a:srgbClr val="5BE6FD"/>
                </a:solidFill>
                <a:effectLst/>
                <a:cs typeface="Times New Roman" panose="02020603050405020304" pitchFamily="18" charset="0"/>
              </a:rPr>
              <a:t>MSF Key Message Points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3A35DADE-97D5-4460-BEFE-25EB6AA54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609600" y="1371600"/>
            <a:ext cx="5562600" cy="3965575"/>
          </a:xfrm>
        </p:spPr>
        <p:txBody>
          <a:bodyPr/>
          <a:lstStyle/>
          <a:p>
            <a:pPr marL="1447800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Get trained and licensed </a:t>
            </a:r>
            <a:endParaRPr lang="en-US" altLang="en-US" sz="28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447800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Wear protective gear</a:t>
            </a:r>
            <a:endParaRPr lang="en-US" altLang="en-US" sz="28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447800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Ride unimpaired</a:t>
            </a:r>
            <a:endParaRPr lang="en-US" altLang="en-US" sz="28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447800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Ride within your limits</a:t>
            </a:r>
            <a:endParaRPr lang="en-US" altLang="en-US" sz="28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447800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e a lifelong learner</a:t>
            </a:r>
          </a:p>
        </p:txBody>
      </p:sp>
      <p:sp>
        <p:nvSpPr>
          <p:cNvPr id="2059268" name="Rectangle 4">
            <a:extLst>
              <a:ext uri="{FF2B5EF4-FFF2-40B4-BE49-F238E27FC236}">
                <a16:creationId xmlns:a16="http://schemas.microsoft.com/office/drawing/2014/main" id="{11687EA7-6741-4573-8950-FE858C6A0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0207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  <a:lvl2pPr algn="r"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2pPr>
            <a:lvl3pPr algn="r"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3pPr>
            <a:lvl4pPr algn="r"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4pPr>
            <a:lvl5pPr algn="r"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90117" name="Picture 5" descr="C:\Documents and Settings\ray\Desktop\jpegs\fool gear poster.jpg">
            <a:extLst>
              <a:ext uri="{FF2B5EF4-FFF2-40B4-BE49-F238E27FC236}">
                <a16:creationId xmlns:a16="http://schemas.microsoft.com/office/drawing/2014/main" id="{0DD98F51-5D8A-402C-B7B3-96198745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219200"/>
            <a:ext cx="38798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18">
            <a:extLst>
              <a:ext uri="{FF2B5EF4-FFF2-40B4-BE49-F238E27FC236}">
                <a16:creationId xmlns:a16="http://schemas.microsoft.com/office/drawing/2014/main" id="{B772E0A7-044C-4258-8084-CD4AC9AD0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98425"/>
            <a:ext cx="8153400" cy="13065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Basic </a:t>
            </a:r>
            <a:r>
              <a:rPr lang="en-US" altLang="en-US" sz="1800" i="1">
                <a:solidFill>
                  <a:srgbClr val="000000"/>
                </a:solidFill>
                <a:cs typeface="Arial" panose="020B0604020202020204" pitchFamily="34" charset="0"/>
              </a:rPr>
              <a:t>RiderCourse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(updated)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Additional content: behavioral aspects, self-assessment, perception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Online component + interactive live classroom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Range-first configuration possible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(2014)</a:t>
            </a:r>
          </a:p>
        </p:txBody>
      </p:sp>
      <p:sp>
        <p:nvSpPr>
          <p:cNvPr id="91139" name="AutoShape 3">
            <a:extLst>
              <a:ext uri="{FF2B5EF4-FFF2-40B4-BE49-F238E27FC236}">
                <a16:creationId xmlns:a16="http://schemas.microsoft.com/office/drawing/2014/main" id="{4DF82D41-FD8F-4B8F-A36D-083CEBA55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558925"/>
            <a:ext cx="7521575" cy="1143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Text Box 9">
            <a:extLst>
              <a:ext uri="{FF2B5EF4-FFF2-40B4-BE49-F238E27FC236}">
                <a16:creationId xmlns:a16="http://schemas.microsoft.com/office/drawing/2014/main" id="{12FE6265-EFEB-4561-B908-57A26AA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1646238"/>
            <a:ext cx="56388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Basic </a:t>
            </a:r>
            <a:r>
              <a:rPr lang="en-US" altLang="en-US" sz="1800" i="1">
                <a:solidFill>
                  <a:srgbClr val="000000"/>
                </a:solidFill>
                <a:cs typeface="Arial" panose="020B0604020202020204" pitchFamily="34" charset="0"/>
              </a:rPr>
              <a:t>RiderCourse 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 (BRC: 2001)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 Principles of Safety, Learning and Motor Skills Development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Input from Invested and Divested Professionals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Experience, Research and Literature Review</a:t>
            </a:r>
          </a:p>
        </p:txBody>
      </p:sp>
      <p:sp>
        <p:nvSpPr>
          <p:cNvPr id="91141" name="AutoShape 2">
            <a:extLst>
              <a:ext uri="{FF2B5EF4-FFF2-40B4-BE49-F238E27FC236}">
                <a16:creationId xmlns:a16="http://schemas.microsoft.com/office/drawing/2014/main" id="{0B2CC4F6-B7A8-4193-A572-287630069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863" y="2884488"/>
            <a:ext cx="6956425" cy="11969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cs typeface="Arial" panose="020B0604020202020204" pitchFamily="34" charset="0"/>
              </a:rPr>
              <a:t>Motorcycle RiderCourse: Riding and Street Skills (MRC:RSS 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1986)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Motorcycle Accident Cause Factors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Identification of Countermeasures (Hurt Report)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Motorcycle Rider Course Field Study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1142" name="AutoShape 4">
            <a:extLst>
              <a:ext uri="{FF2B5EF4-FFF2-40B4-BE49-F238E27FC236}">
                <a16:creationId xmlns:a16="http://schemas.microsoft.com/office/drawing/2014/main" id="{E5EAE3EF-7F31-4FA6-9F64-B5CA8A9F8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4205288"/>
            <a:ext cx="5867400" cy="8382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Text Box 5">
            <a:extLst>
              <a:ext uri="{FF2B5EF4-FFF2-40B4-BE49-F238E27FC236}">
                <a16:creationId xmlns:a16="http://schemas.microsoft.com/office/drawing/2014/main" id="{1DE15CE5-94A0-484D-955C-37A0B949B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75" y="4257675"/>
            <a:ext cx="43434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Motorcycle Rider Course (MRC: 1976)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Updated Instructional Objectives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Photographic Analysis</a:t>
            </a:r>
          </a:p>
        </p:txBody>
      </p:sp>
      <p:sp>
        <p:nvSpPr>
          <p:cNvPr id="91144" name="AutoShape 6">
            <a:extLst>
              <a:ext uri="{FF2B5EF4-FFF2-40B4-BE49-F238E27FC236}">
                <a16:creationId xmlns:a16="http://schemas.microsoft.com/office/drawing/2014/main" id="{791D896E-3477-476B-9D47-862A3454D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63" y="5151438"/>
            <a:ext cx="4572000" cy="8382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Beginning Rider Course (BRC: 1974)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 Motorcycle Task Analysis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CE2451-D5BD-40E2-AA7E-ADA4445A1003}"/>
              </a:ext>
            </a:extLst>
          </p:cNvPr>
          <p:cNvSpPr/>
          <p:nvPr/>
        </p:nvSpPr>
        <p:spPr>
          <a:xfrm>
            <a:off x="-11113" y="6091238"/>
            <a:ext cx="9166226" cy="62388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2014: 5</a:t>
            </a:r>
            <a:r>
              <a:rPr lang="en-US" sz="4000" b="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40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  <p:sp>
        <p:nvSpPr>
          <p:cNvPr id="3" name="Line Callout 1 (Accent Bar) 2">
            <a:extLst>
              <a:ext uri="{FF2B5EF4-FFF2-40B4-BE49-F238E27FC236}">
                <a16:creationId xmlns:a16="http://schemas.microsoft.com/office/drawing/2014/main" id="{333E68C4-020C-497D-8A53-EF82761E2512}"/>
              </a:ext>
            </a:extLst>
          </p:cNvPr>
          <p:cNvSpPr/>
          <p:nvPr/>
        </p:nvSpPr>
        <p:spPr>
          <a:xfrm>
            <a:off x="7823200" y="2044700"/>
            <a:ext cx="1320800" cy="571500"/>
          </a:xfrm>
          <a:prstGeom prst="accentCallout1">
            <a:avLst>
              <a:gd name="adj1" fmla="val 18750"/>
              <a:gd name="adj2" fmla="val -8333"/>
              <a:gd name="adj3" fmla="val 103775"/>
              <a:gd name="adj4" fmla="val -54532"/>
            </a:avLst>
          </a:prstGeom>
          <a:solidFill>
            <a:srgbClr val="FFFFFF"/>
          </a:solidFill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RETSDOT Established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3C25A8-B65E-459A-8049-1D9ECAFC580F}"/>
              </a:ext>
            </a:extLst>
          </p:cNvPr>
          <p:cNvCxnSpPr/>
          <p:nvPr/>
        </p:nvCxnSpPr>
        <p:spPr>
          <a:xfrm>
            <a:off x="0" y="2790825"/>
            <a:ext cx="91440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F5A7003-2114-45CB-BFB5-4F14DED5FC6A}"/>
              </a:ext>
            </a:extLst>
          </p:cNvPr>
          <p:cNvSpPr/>
          <p:nvPr/>
        </p:nvSpPr>
        <p:spPr>
          <a:xfrm>
            <a:off x="0" y="6715125"/>
            <a:ext cx="1149350" cy="142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MSF Copyright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611D3F-5DD8-4B25-9D9F-ABAB4E473B2B}"/>
              </a:ext>
            </a:extLst>
          </p:cNvPr>
          <p:cNvSpPr/>
          <p:nvPr/>
        </p:nvSpPr>
        <p:spPr>
          <a:xfrm>
            <a:off x="7823200" y="3022600"/>
            <a:ext cx="1274763" cy="1296988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1996 Project: RSS 2000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DA52BB-C7E2-4FF1-9A44-09E84B495DB7}"/>
              </a:ext>
            </a:extLst>
          </p:cNvPr>
          <p:cNvSpPr/>
          <p:nvPr/>
        </p:nvSpPr>
        <p:spPr>
          <a:xfrm>
            <a:off x="0" y="6608763"/>
            <a:ext cx="1149350" cy="2492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MSF Copyright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EFE45A-9187-4CA3-8183-1D5D323E6F86}"/>
              </a:ext>
            </a:extLst>
          </p:cNvPr>
          <p:cNvSpPr txBox="1">
            <a:spLocks/>
          </p:cNvSpPr>
          <p:nvPr/>
        </p:nvSpPr>
        <p:spPr bwMode="auto">
          <a:xfrm>
            <a:off x="0" y="-6350"/>
            <a:ext cx="9144000" cy="14271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defTabSz="457200">
              <a:lnSpc>
                <a:spcPct val="150000"/>
              </a:lnSpc>
              <a:defRPr/>
            </a:pPr>
            <a:r>
              <a:rPr lang="en-US" altLang="en-US" sz="3200" kern="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Modern Educational Technology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en-US" sz="2800" i="1" kern="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Deeper Learning That Transfers</a:t>
            </a:r>
          </a:p>
        </p:txBody>
      </p:sp>
      <p:sp>
        <p:nvSpPr>
          <p:cNvPr id="92164" name="Rectangle 1">
            <a:extLst>
              <a:ext uri="{FF2B5EF4-FFF2-40B4-BE49-F238E27FC236}">
                <a16:creationId xmlns:a16="http://schemas.microsoft.com/office/drawing/2014/main" id="{763D420C-27CB-4723-BDCB-C19BEEEEB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514475"/>
            <a:ext cx="89979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Knowledge-sharing                Behavior-changing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Rote memorization                 Guided discovery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One-way information              Emotional engagement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Hearing words               Novel, memorable activities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Canned presentation                Creative activities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Knowledge rituals                 Executive function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Surface learning                   Deeper learning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70A20A-45E0-4299-B0A0-0C3EBEF6B0B0}"/>
              </a:ext>
            </a:extLst>
          </p:cNvPr>
          <p:cNvCxnSpPr/>
          <p:nvPr/>
        </p:nvCxnSpPr>
        <p:spPr>
          <a:xfrm flipV="1">
            <a:off x="4230688" y="2044700"/>
            <a:ext cx="798512" cy="7938"/>
          </a:xfrm>
          <a:prstGeom prst="straightConnector1">
            <a:avLst/>
          </a:prstGeom>
          <a:ln w="76200"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A65F16-1C3F-4425-A61E-FE2E2608E100}"/>
              </a:ext>
            </a:extLst>
          </p:cNvPr>
          <p:cNvCxnSpPr/>
          <p:nvPr/>
        </p:nvCxnSpPr>
        <p:spPr>
          <a:xfrm flipV="1">
            <a:off x="4405313" y="2697163"/>
            <a:ext cx="798512" cy="9525"/>
          </a:xfrm>
          <a:prstGeom prst="straightConnector1">
            <a:avLst/>
          </a:prstGeom>
          <a:ln w="76200"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85616B-3932-4C71-9141-CE68DF5F4B65}"/>
              </a:ext>
            </a:extLst>
          </p:cNvPr>
          <p:cNvCxnSpPr/>
          <p:nvPr/>
        </p:nvCxnSpPr>
        <p:spPr>
          <a:xfrm>
            <a:off x="4056063" y="3481388"/>
            <a:ext cx="831850" cy="12700"/>
          </a:xfrm>
          <a:prstGeom prst="straightConnector1">
            <a:avLst/>
          </a:prstGeom>
          <a:ln w="76200"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50AF00-0B59-42F8-A027-FCA728DA9C68}"/>
              </a:ext>
            </a:extLst>
          </p:cNvPr>
          <p:cNvCxnSpPr/>
          <p:nvPr/>
        </p:nvCxnSpPr>
        <p:spPr>
          <a:xfrm flipV="1">
            <a:off x="3148013" y="4227513"/>
            <a:ext cx="850900" cy="0"/>
          </a:xfrm>
          <a:prstGeom prst="straightConnector1">
            <a:avLst/>
          </a:prstGeom>
          <a:ln w="76200"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45C820-FF7C-42BA-874E-23F5B30D5DCD}"/>
              </a:ext>
            </a:extLst>
          </p:cNvPr>
          <p:cNvCxnSpPr/>
          <p:nvPr/>
        </p:nvCxnSpPr>
        <p:spPr>
          <a:xfrm>
            <a:off x="4405313" y="4964113"/>
            <a:ext cx="798512" cy="0"/>
          </a:xfrm>
          <a:prstGeom prst="straightConnector1">
            <a:avLst/>
          </a:prstGeom>
          <a:ln w="76200"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E50869-1E77-4A8E-BADF-D722935B1F83}"/>
              </a:ext>
            </a:extLst>
          </p:cNvPr>
          <p:cNvCxnSpPr/>
          <p:nvPr/>
        </p:nvCxnSpPr>
        <p:spPr>
          <a:xfrm>
            <a:off x="4098925" y="5702300"/>
            <a:ext cx="908050" cy="0"/>
          </a:xfrm>
          <a:prstGeom prst="straightConnector1">
            <a:avLst/>
          </a:prstGeom>
          <a:ln w="76200"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BCDC6D-BB69-477D-8A68-DC59EF62865F}"/>
              </a:ext>
            </a:extLst>
          </p:cNvPr>
          <p:cNvCxnSpPr/>
          <p:nvPr/>
        </p:nvCxnSpPr>
        <p:spPr>
          <a:xfrm flipV="1">
            <a:off x="4056063" y="6396038"/>
            <a:ext cx="973137" cy="0"/>
          </a:xfrm>
          <a:prstGeom prst="straightConnector1">
            <a:avLst/>
          </a:prstGeom>
          <a:ln w="76200">
            <a:solidFill>
              <a:srgbClr val="FFFF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0">
            <a:extLst>
              <a:ext uri="{FF2B5EF4-FFF2-40B4-BE49-F238E27FC236}">
                <a16:creationId xmlns:a16="http://schemas.microsoft.com/office/drawing/2014/main" id="{B74B5C0F-A6FB-47F2-8586-9B3CBCC0C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RETS Intellectual Foundations</a:t>
            </a:r>
          </a:p>
        </p:txBody>
      </p:sp>
      <p:sp>
        <p:nvSpPr>
          <p:cNvPr id="93187" name="AutoShape 16">
            <a:extLst>
              <a:ext uri="{FF2B5EF4-FFF2-40B4-BE49-F238E27FC236}">
                <a16:creationId xmlns:a16="http://schemas.microsoft.com/office/drawing/2014/main" id="{F41323FD-5C13-4426-9979-70D17AB6B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876425"/>
            <a:ext cx="2209800" cy="24463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Motor Skills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Development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Principles</a:t>
            </a:r>
          </a:p>
        </p:txBody>
      </p:sp>
      <p:sp>
        <p:nvSpPr>
          <p:cNvPr id="93188" name="AutoShape 17">
            <a:extLst>
              <a:ext uri="{FF2B5EF4-FFF2-40B4-BE49-F238E27FC236}">
                <a16:creationId xmlns:a16="http://schemas.microsoft.com/office/drawing/2014/main" id="{518FDB25-3628-4109-9B65-E3AABFFD3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3" y="1876425"/>
            <a:ext cx="2084387" cy="29289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Research,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Professional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Literature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&amp;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Experience</a:t>
            </a:r>
          </a:p>
        </p:txBody>
      </p:sp>
      <p:sp>
        <p:nvSpPr>
          <p:cNvPr id="93189" name="AutoShape 18">
            <a:extLst>
              <a:ext uri="{FF2B5EF4-FFF2-40B4-BE49-F238E27FC236}">
                <a16:creationId xmlns:a16="http://schemas.microsoft.com/office/drawing/2014/main" id="{D5416699-858B-4EE4-ABAF-41690E319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438" y="1876425"/>
            <a:ext cx="2143125" cy="24463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Adult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Principles</a:t>
            </a:r>
          </a:p>
        </p:txBody>
      </p:sp>
      <p:sp>
        <p:nvSpPr>
          <p:cNvPr id="93190" name="AutoShape 19">
            <a:extLst>
              <a:ext uri="{FF2B5EF4-FFF2-40B4-BE49-F238E27FC236}">
                <a16:creationId xmlns:a16="http://schemas.microsoft.com/office/drawing/2014/main" id="{EB398728-B2A7-4A7F-B12E-DB2E5CDD8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876425"/>
            <a:ext cx="2146300" cy="24463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&amp; Risk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Management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Principles</a:t>
            </a:r>
          </a:p>
        </p:txBody>
      </p:sp>
      <p:sp>
        <p:nvSpPr>
          <p:cNvPr id="93191" name="AutoShape 21">
            <a:extLst>
              <a:ext uri="{FF2B5EF4-FFF2-40B4-BE49-F238E27FC236}">
                <a16:creationId xmlns:a16="http://schemas.microsoft.com/office/drawing/2014/main" id="{F076FBC5-9A55-440F-B193-A12AA239D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00200"/>
            <a:ext cx="304800" cy="276225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93192" name="AutoShape 22">
            <a:extLst>
              <a:ext uri="{FF2B5EF4-FFF2-40B4-BE49-F238E27FC236}">
                <a16:creationId xmlns:a16="http://schemas.microsoft.com/office/drawing/2014/main" id="{C74B41F8-423A-42B3-BA3C-4E7893F71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00200"/>
            <a:ext cx="304800" cy="276225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3193" name="AutoShape 23">
            <a:extLst>
              <a:ext uri="{FF2B5EF4-FFF2-40B4-BE49-F238E27FC236}">
                <a16:creationId xmlns:a16="http://schemas.microsoft.com/office/drawing/2014/main" id="{5F963635-283B-44FD-8223-CE8629849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00200"/>
            <a:ext cx="304800" cy="276225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3194" name="AutoShape 24">
            <a:extLst>
              <a:ext uri="{FF2B5EF4-FFF2-40B4-BE49-F238E27FC236}">
                <a16:creationId xmlns:a16="http://schemas.microsoft.com/office/drawing/2014/main" id="{5FF7D318-4B21-44BB-9388-CCB458072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1600200"/>
            <a:ext cx="304800" cy="276225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C1482FC-A48D-4BE8-9DDB-089C3A352B3A}"/>
              </a:ext>
            </a:extLst>
          </p:cNvPr>
          <p:cNvSpPr/>
          <p:nvPr/>
        </p:nvSpPr>
        <p:spPr>
          <a:xfrm rot="16200000">
            <a:off x="5436394" y="1077119"/>
            <a:ext cx="400050" cy="6716712"/>
          </a:xfrm>
          <a:prstGeom prst="leftBrace">
            <a:avLst>
              <a:gd name="adj1" fmla="val 25821"/>
              <a:gd name="adj2" fmla="val 50158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7A5AB-6CC8-46CE-BBF1-759A6B0FF44B}"/>
              </a:ext>
            </a:extLst>
          </p:cNvPr>
          <p:cNvSpPr/>
          <p:nvPr/>
        </p:nvSpPr>
        <p:spPr>
          <a:xfrm>
            <a:off x="4913313" y="4683125"/>
            <a:ext cx="1593850" cy="4238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4371B9-D1A9-409D-99AD-6FC2855F508A}"/>
              </a:ext>
            </a:extLst>
          </p:cNvPr>
          <p:cNvSpPr/>
          <p:nvPr/>
        </p:nvSpPr>
        <p:spPr>
          <a:xfrm>
            <a:off x="0" y="6608763"/>
            <a:ext cx="1149350" cy="2492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MSF Copyright</a:t>
            </a:r>
          </a:p>
        </p:txBody>
      </p:sp>
      <p:pic>
        <p:nvPicPr>
          <p:cNvPr id="93198" name="Picture 2">
            <a:extLst>
              <a:ext uri="{FF2B5EF4-FFF2-40B4-BE49-F238E27FC236}">
                <a16:creationId xmlns:a16="http://schemas.microsoft.com/office/drawing/2014/main" id="{4EE268C1-FA1B-4B31-B049-508F54B1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r="2" b="14285"/>
          <a:stretch>
            <a:fillRect/>
          </a:stretch>
        </p:blipFill>
        <p:spPr bwMode="auto">
          <a:xfrm>
            <a:off x="6900863" y="5467350"/>
            <a:ext cx="900112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6">
            <a:extLst>
              <a:ext uri="{FF2B5EF4-FFF2-40B4-BE49-F238E27FC236}">
                <a16:creationId xmlns:a16="http://schemas.microsoft.com/office/drawing/2014/main" id="{F5EEBB46-5B13-4E87-9F2F-4DEC5E29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b="15341"/>
          <a:stretch>
            <a:fillRect/>
          </a:stretch>
        </p:blipFill>
        <p:spPr bwMode="auto">
          <a:xfrm>
            <a:off x="5832475" y="5497513"/>
            <a:ext cx="8937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0" name="Picture 2" descr="E:\Motor Learning.bmp">
            <a:extLst>
              <a:ext uri="{FF2B5EF4-FFF2-40B4-BE49-F238E27FC236}">
                <a16:creationId xmlns:a16="http://schemas.microsoft.com/office/drawing/2014/main" id="{CEBB742B-ABEF-42E8-B2FE-35855F63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4530725"/>
            <a:ext cx="1135063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1" name="Picture 16">
            <a:extLst>
              <a:ext uri="{FF2B5EF4-FFF2-40B4-BE49-F238E27FC236}">
                <a16:creationId xmlns:a16="http://schemas.microsoft.com/office/drawing/2014/main" id="{03822CC0-2711-406D-BA02-E5A960A81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72063"/>
            <a:ext cx="111442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2" descr="C:\My Documents\Meier's Accelerated Learning.bmp">
            <a:extLst>
              <a:ext uri="{FF2B5EF4-FFF2-40B4-BE49-F238E27FC236}">
                <a16:creationId xmlns:a16="http://schemas.microsoft.com/office/drawing/2014/main" id="{8BD6413B-5B86-4627-B3B1-87415C19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5580063"/>
            <a:ext cx="10985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026" descr="C:\Documents and Settings\ray.000\My Documents\Tellin' Ain't Training.jpg">
            <a:extLst>
              <a:ext uri="{FF2B5EF4-FFF2-40B4-BE49-F238E27FC236}">
                <a16:creationId xmlns:a16="http://schemas.microsoft.com/office/drawing/2014/main" id="{E00B137B-5F2A-49B6-95B2-1116BCDA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5418138"/>
            <a:ext cx="108743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4" name="Picture 20">
            <a:extLst>
              <a:ext uri="{FF2B5EF4-FFF2-40B4-BE49-F238E27FC236}">
                <a16:creationId xmlns:a16="http://schemas.microsoft.com/office/drawing/2014/main" id="{E0C336CC-56B0-4F07-A99A-E602758E3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4511675"/>
            <a:ext cx="866775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3205" name="Picture 21">
            <a:extLst>
              <a:ext uri="{FF2B5EF4-FFF2-40B4-BE49-F238E27FC236}">
                <a16:creationId xmlns:a16="http://schemas.microsoft.com/office/drawing/2014/main" id="{DE31C851-48EA-4FB2-90D8-75A06A56A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5273675"/>
            <a:ext cx="10302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Picture 3" descr="C:\My Documents\bblbook.jpg">
            <a:extLst>
              <a:ext uri="{FF2B5EF4-FFF2-40B4-BE49-F238E27FC236}">
                <a16:creationId xmlns:a16="http://schemas.microsoft.com/office/drawing/2014/main" id="{0FFFC35D-A849-472C-A330-2BFE5156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4519613"/>
            <a:ext cx="9286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2" descr="C:\My Documents\adlearn.bmp">
            <a:extLst>
              <a:ext uri="{FF2B5EF4-FFF2-40B4-BE49-F238E27FC236}">
                <a16:creationId xmlns:a16="http://schemas.microsoft.com/office/drawing/2014/main" id="{9721FF4B-021E-4560-81BD-3D62108F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519613"/>
            <a:ext cx="908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Picture 1">
            <a:extLst>
              <a:ext uri="{FF2B5EF4-FFF2-40B4-BE49-F238E27FC236}">
                <a16:creationId xmlns:a16="http://schemas.microsoft.com/office/drawing/2014/main" id="{E256F995-7A7E-4C92-8C76-275B15C09C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5683250"/>
            <a:ext cx="9636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Picture 26">
            <a:extLst>
              <a:ext uri="{FF2B5EF4-FFF2-40B4-BE49-F238E27FC236}">
                <a16:creationId xmlns:a16="http://schemas.microsoft.com/office/drawing/2014/main" id="{45955D48-C75E-40ED-8E93-970A5B1BE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2" b="4172"/>
          <a:stretch>
            <a:fillRect/>
          </a:stretch>
        </p:blipFill>
        <p:spPr bwMode="auto">
          <a:xfrm>
            <a:off x="3233738" y="4511675"/>
            <a:ext cx="779462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Picture 1026" descr="C:\My Documents\Pike's CCT.bmp">
            <a:extLst>
              <a:ext uri="{FF2B5EF4-FFF2-40B4-BE49-F238E27FC236}">
                <a16:creationId xmlns:a16="http://schemas.microsoft.com/office/drawing/2014/main" id="{13E9DD95-ADFD-417C-B220-DB73F698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5438775"/>
            <a:ext cx="11652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0FEF992-CBC3-48DD-AA61-C84FD5C27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533400"/>
          </a:xfrm>
          <a:solidFill>
            <a:srgbClr val="FFFFCC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RETS: 2018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EE69C492-4998-47D4-A707-5694ACE37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23875"/>
            <a:ext cx="2514600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Learning-to-Ride</a:t>
            </a:r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18691A5C-B817-4F55-AD69-3DEF87050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23875"/>
            <a:ext cx="1981200" cy="314325"/>
          </a:xfrm>
          <a:prstGeom prst="rect">
            <a:avLst/>
          </a:prstGeom>
          <a:solidFill>
            <a:srgbClr val="00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Improving-the-Ride</a:t>
            </a:r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ECC85D29-4874-4892-A69F-6CA36D625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23875"/>
            <a:ext cx="2057400" cy="314325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Host-An-Event</a:t>
            </a:r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4" name="Text Box 6">
            <a:extLst>
              <a:ext uri="{FF2B5EF4-FFF2-40B4-BE49-F238E27FC236}">
                <a16:creationId xmlns:a16="http://schemas.microsoft.com/office/drawing/2014/main" id="{B6E52AA8-3779-4E9D-9D18-8543113E6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11175"/>
            <a:ext cx="2209800" cy="314325"/>
          </a:xfrm>
          <a:prstGeom prst="rect">
            <a:avLst/>
          </a:prstGeom>
          <a:solidFill>
            <a:srgbClr val="CCFF3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Specialized Programs</a:t>
            </a:r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7" name="AutoShape 7">
            <a:extLst>
              <a:ext uri="{FF2B5EF4-FFF2-40B4-BE49-F238E27FC236}">
                <a16:creationId xmlns:a16="http://schemas.microsoft.com/office/drawing/2014/main" id="{239D3E6C-62BE-4034-8173-BB8D17D67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4875"/>
            <a:ext cx="2601913" cy="40481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dirty="0">
                <a:solidFill>
                  <a:prstClr val="black"/>
                </a:solidFill>
                <a:latin typeface="Tahoma" panose="020B0604030504040204" pitchFamily="34" charset="0"/>
              </a:rPr>
              <a:t>Basic </a:t>
            </a:r>
            <a:r>
              <a:rPr lang="en-US" altLang="en-US" sz="1300" i="1" dirty="0" err="1">
                <a:solidFill>
                  <a:prstClr val="black"/>
                </a:solidFill>
                <a:latin typeface="Tahoma" panose="020B0604030504040204" pitchFamily="34" charset="0"/>
              </a:rPr>
              <a:t>RiderCourse</a:t>
            </a:r>
            <a:r>
              <a:rPr lang="en-US" altLang="en-US" sz="1300" i="1" dirty="0">
                <a:solidFill>
                  <a:prstClr val="blac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300" b="0" i="1" dirty="0">
                <a:solidFill>
                  <a:prstClr val="black"/>
                </a:solidFill>
                <a:latin typeface="Tahoma" panose="020B0604030504040204" pitchFamily="34" charset="0"/>
              </a:rPr>
              <a:t>(BRC)</a:t>
            </a:r>
            <a:endParaRPr lang="en-US" altLang="en-US" sz="1300" b="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marL="341313" indent="-341313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tabLst>
                <a:tab pos="515938" algn="l"/>
              </a:tabLst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	Standard</a:t>
            </a:r>
          </a:p>
          <a:p>
            <a:pPr marL="341313" indent="-341313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tabLst>
                <a:tab pos="515938" algn="l"/>
              </a:tabLst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	Small Group</a:t>
            </a:r>
          </a:p>
          <a:p>
            <a:pPr marL="341313" indent="-341313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tabLst>
                <a:tab pos="515938" algn="l"/>
              </a:tabLst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	Skill Practice</a:t>
            </a:r>
          </a:p>
          <a:p>
            <a:pPr marL="341313" indent="-341313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tabLst>
                <a:tab pos="515938" algn="l"/>
              </a:tabLst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	Formal Remedial Training</a:t>
            </a: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300" b="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marL="282575" indent="-282575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dirty="0">
                <a:solidFill>
                  <a:prstClr val="black"/>
                </a:solidFill>
                <a:latin typeface="Tahoma" panose="020B0604030504040204" pitchFamily="34" charset="0"/>
              </a:rPr>
              <a:t>   BRC2</a:t>
            </a:r>
          </a:p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	License Waiver</a:t>
            </a:r>
          </a:p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	Skill Practice</a:t>
            </a:r>
            <a:endParaRPr lang="en-US" altLang="en-US" sz="1300" b="0" i="1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300" b="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dirty="0">
                <a:solidFill>
                  <a:prstClr val="black"/>
                </a:solidFill>
                <a:latin typeface="Tahoma" panose="020B0604030504040204" pitchFamily="34" charset="0"/>
              </a:rPr>
              <a:t>Returning Rider BRC</a:t>
            </a:r>
            <a:endParaRPr lang="en-US" altLang="en-US" sz="1300" i="1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300" b="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3-Wheel Basic </a:t>
            </a:r>
            <a:r>
              <a:rPr lang="en-US" altLang="en-US" sz="1300" b="0" i="1" dirty="0" err="1">
                <a:solidFill>
                  <a:prstClr val="black"/>
                </a:solidFill>
                <a:latin typeface="Tahoma" panose="020B0604030504040204" pitchFamily="34" charset="0"/>
              </a:rPr>
              <a:t>RiderCourse</a:t>
            </a:r>
            <a:endParaRPr lang="en-US" altLang="en-US" sz="1300" b="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300" b="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3-Wheel Basic </a:t>
            </a:r>
            <a:r>
              <a:rPr lang="en-US" altLang="en-US" sz="1300" b="0" i="1" dirty="0" err="1">
                <a:solidFill>
                  <a:prstClr val="black"/>
                </a:solidFill>
                <a:latin typeface="Tahoma" panose="020B0604030504040204" pitchFamily="34" charset="0"/>
              </a:rPr>
              <a:t>RiderCourse</a:t>
            </a: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 - SW</a:t>
            </a: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300" b="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 defTabSz="4572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300" b="0" dirty="0">
                <a:solidFill>
                  <a:prstClr val="black"/>
                </a:solidFill>
                <a:latin typeface="Tahoma" panose="020B0604030504040204" pitchFamily="34" charset="0"/>
              </a:rPr>
              <a:t>Scooter Basic </a:t>
            </a:r>
            <a:r>
              <a:rPr lang="en-US" altLang="en-US" sz="1300" b="0" i="1" dirty="0" err="1">
                <a:solidFill>
                  <a:prstClr val="black"/>
                </a:solidFill>
                <a:latin typeface="Tahoma" panose="020B0604030504040204" pitchFamily="34" charset="0"/>
              </a:rPr>
              <a:t>RiderCourse</a:t>
            </a:r>
            <a:endParaRPr lang="en-US" altLang="en-US" sz="1300" b="0" i="1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94216" name="AutoShape 8">
            <a:extLst>
              <a:ext uri="{FF2B5EF4-FFF2-40B4-BE49-F238E27FC236}">
                <a16:creationId xmlns:a16="http://schemas.microsoft.com/office/drawing/2014/main" id="{8B4E3FAB-D95F-4357-BF20-5C8971FF9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04875"/>
            <a:ext cx="1981200" cy="404812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Street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Basic Bike Bonding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Street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Advanced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Safe Motorcyclist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Awareness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Recognition Trainer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(SMART)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Ultimate Bike Bonding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MSF Circuit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Street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 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7" name="AutoShape 9">
            <a:extLst>
              <a:ext uri="{FF2B5EF4-FFF2-40B4-BE49-F238E27FC236}">
                <a16:creationId xmlns:a16="http://schemas.microsoft.com/office/drawing/2014/main" id="{67BE3116-647B-468E-A001-8DE989B0E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904875"/>
            <a:ext cx="2209800" cy="4048125"/>
          </a:xfrm>
          <a:prstGeom prst="roundRect">
            <a:avLst>
              <a:gd name="adj" fmla="val 16667"/>
            </a:avLst>
          </a:prstGeom>
          <a:solidFill>
            <a:srgbClr val="CCFF33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Basic e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Course &amp;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Street Strategies eCourse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Introductory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 Motorcycle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Experience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ScooterSchool: </a:t>
            </a: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Introduction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to Scooters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Military Motorcycle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Military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SportBike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DirtBike</a:t>
            </a: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School</a:t>
            </a: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: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DirtBike</a:t>
            </a: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 BRC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Trail Riding </a:t>
            </a:r>
            <a:r>
              <a:rPr lang="en-US" altLang="en-US" sz="1200" b="0" i="1">
                <a:solidFill>
                  <a:srgbClr val="000000"/>
                </a:solidFill>
                <a:latin typeface="Tahoma" panose="020B0604030504040204" pitchFamily="34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State Education Programs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ahoma" panose="020B0604030504040204" pitchFamily="34" charset="0"/>
              </a:rPr>
              <a:t>Online (Digital) Programs</a:t>
            </a:r>
          </a:p>
        </p:txBody>
      </p:sp>
      <p:sp>
        <p:nvSpPr>
          <p:cNvPr id="94218" name="AutoShape 10">
            <a:extLst>
              <a:ext uri="{FF2B5EF4-FFF2-40B4-BE49-F238E27FC236}">
                <a16:creationId xmlns:a16="http://schemas.microsoft.com/office/drawing/2014/main" id="{33D0D37D-833F-416E-8599-AFC2C6276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904875"/>
            <a:ext cx="2133600" cy="40481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ahoma" panose="020B0604030504040204" pitchFamily="34" charset="0"/>
              </a:rPr>
              <a:t>Intersection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i="1">
                <a:solidFill>
                  <a:srgbClr val="000000"/>
                </a:solidFill>
                <a:latin typeface="Tahoma" panose="020B0604030504040204" pitchFamily="34" charset="0"/>
              </a:rPr>
              <a:t>Motorist Awareness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ahoma" panose="020B0604030504040204" pitchFamily="34" charset="0"/>
              </a:rPr>
              <a:t>Share the Adventure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i="1">
                <a:solidFill>
                  <a:srgbClr val="000000"/>
                </a:solidFill>
                <a:latin typeface="Tahoma" panose="020B0604030504040204" pitchFamily="34" charset="0"/>
              </a:rPr>
              <a:t>Group Riding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ahoma" panose="020B0604030504040204" pitchFamily="34" charset="0"/>
              </a:rPr>
              <a:t>Street Smart 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i="1">
                <a:solidFill>
                  <a:srgbClr val="000000"/>
                </a:solidFill>
                <a:latin typeface="Tahoma" panose="020B0604030504040204" pitchFamily="34" charset="0"/>
              </a:rPr>
              <a:t>Rider Perception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ahoma" panose="020B0604030504040204" pitchFamily="34" charset="0"/>
              </a:rPr>
              <a:t>Riding Straight 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i="1">
                <a:solidFill>
                  <a:srgbClr val="000000"/>
                </a:solidFill>
                <a:latin typeface="Tahoma" panose="020B0604030504040204" pitchFamily="34" charset="0"/>
              </a:rPr>
              <a:t>Alcohol Awareness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ahoma" panose="020B0604030504040204" pitchFamily="34" charset="0"/>
              </a:rPr>
              <a:t>SeasonedRider 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i="1">
                <a:solidFill>
                  <a:srgbClr val="000000"/>
                </a:solidFill>
                <a:latin typeface="Tahoma" panose="020B0604030504040204" pitchFamily="34" charset="0"/>
              </a:rPr>
              <a:t>Aging Awareness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rgbClr val="000000"/>
                </a:solidFill>
                <a:latin typeface="Tahoma" panose="020B0604030504040204" pitchFamily="34" charset="0"/>
              </a:rPr>
              <a:t>Riding Straight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i="1">
                <a:solidFill>
                  <a:srgbClr val="000000"/>
                </a:solidFill>
                <a:latin typeface="Tahoma" panose="020B0604030504040204" pitchFamily="34" charset="0"/>
              </a:rPr>
              <a:t>Marijuana Awareness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4219" name="Rectangle 11">
            <a:extLst>
              <a:ext uri="{FF2B5EF4-FFF2-40B4-BE49-F238E27FC236}">
                <a16:creationId xmlns:a16="http://schemas.microsoft.com/office/drawing/2014/main" id="{768A2BF3-F6D2-491A-A03C-1310810FE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05400"/>
            <a:ext cx="2667000" cy="16002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latin typeface="Times New Roman" panose="02020603050405020304" pitchFamily="18" charset="0"/>
              </a:rPr>
              <a:t>Essential Core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u="sng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Basic </a:t>
            </a:r>
            <a:r>
              <a:rPr lang="en-US" altLang="en-US" sz="1400" i="1">
                <a:solidFill>
                  <a:srgbClr val="000000"/>
                </a:solidFill>
                <a:latin typeface="Times New Roman" panose="02020603050405020304" pitchFamily="18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Street </a:t>
            </a:r>
            <a:r>
              <a:rPr lang="en-US" altLang="en-US" sz="1400" i="1">
                <a:solidFill>
                  <a:srgbClr val="000000"/>
                </a:solidFill>
                <a:latin typeface="Times New Roman" panose="02020603050405020304" pitchFamily="18" charset="0"/>
              </a:rPr>
              <a:t>RiderCourse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Basic Bike Bonding </a:t>
            </a:r>
            <a:r>
              <a:rPr lang="en-US" altLang="en-US" sz="1400" i="1">
                <a:solidFill>
                  <a:srgbClr val="000000"/>
                </a:solidFill>
                <a:latin typeface="Times New Roman" panose="02020603050405020304" pitchFamily="18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20" name="Rectangle 12">
            <a:extLst>
              <a:ext uri="{FF2B5EF4-FFF2-40B4-BE49-F238E27FC236}">
                <a16:creationId xmlns:a16="http://schemas.microsoft.com/office/drawing/2014/main" id="{D8643E81-7A97-457D-A4F4-A7E12D50F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05400"/>
            <a:ext cx="2819400" cy="1600200"/>
          </a:xfrm>
          <a:prstGeom prst="rect">
            <a:avLst/>
          </a:prstGeom>
          <a:solidFill>
            <a:srgbClr val="FF9933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latin typeface="Times New Roman" panose="02020603050405020304" pitchFamily="18" charset="0"/>
              </a:rPr>
              <a:t>Expanded Core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Essential Core plus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Street Smart – Rider Perception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Advanced </a:t>
            </a:r>
            <a:r>
              <a:rPr lang="en-US" altLang="en-US" sz="1400" i="1">
                <a:solidFill>
                  <a:srgbClr val="000000"/>
                </a:solidFill>
                <a:latin typeface="Times New Roman" panose="02020603050405020304" pitchFamily="18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Street </a:t>
            </a:r>
            <a:r>
              <a:rPr lang="en-US" altLang="en-US" sz="1400" i="1">
                <a:solidFill>
                  <a:srgbClr val="000000"/>
                </a:solidFill>
                <a:latin typeface="Times New Roman" panose="02020603050405020304" pitchFamily="18" charset="0"/>
              </a:rPr>
              <a:t>RiderCourse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94221" name="Rectangle 13">
            <a:extLst>
              <a:ext uri="{FF2B5EF4-FFF2-40B4-BE49-F238E27FC236}">
                <a16:creationId xmlns:a16="http://schemas.microsoft.com/office/drawing/2014/main" id="{4253A6B2-A97F-408A-9E4A-A967F29E9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105400"/>
            <a:ext cx="2895600" cy="1600200"/>
          </a:xfrm>
          <a:prstGeom prst="rect">
            <a:avLst/>
          </a:prstGeom>
          <a:solidFill>
            <a:srgbClr val="FF7C8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0000"/>
                </a:solidFill>
                <a:latin typeface="Times New Roman" panose="02020603050405020304" pitchFamily="18" charset="0"/>
              </a:rPr>
              <a:t>Recommended Core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Expanded Core plus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Ultimate Bike Bonding </a:t>
            </a:r>
            <a:r>
              <a:rPr lang="en-US" altLang="en-US" sz="1400" i="1">
                <a:solidFill>
                  <a:srgbClr val="000000"/>
                </a:solidFill>
                <a:latin typeface="Times New Roman" panose="02020603050405020304" pitchFamily="18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MSF Circuit </a:t>
            </a:r>
            <a:r>
              <a:rPr lang="en-US" altLang="en-US" sz="1400" i="1">
                <a:solidFill>
                  <a:srgbClr val="000000"/>
                </a:solidFill>
                <a:latin typeface="Times New Roman" panose="02020603050405020304" pitchFamily="18" charset="0"/>
              </a:rPr>
              <a:t>RiderCourse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i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4222" name="Picture 2">
            <a:extLst>
              <a:ext uri="{FF2B5EF4-FFF2-40B4-BE49-F238E27FC236}">
                <a16:creationId xmlns:a16="http://schemas.microsoft.com/office/drawing/2014/main" id="{6D62BE07-2C2E-4C8C-BF3B-DEDA19D7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0638"/>
            <a:ext cx="10541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1837C5-D194-4F0B-97B2-BFD94D536FE1}"/>
              </a:ext>
            </a:extLst>
          </p:cNvPr>
          <p:cNvSpPr/>
          <p:nvPr/>
        </p:nvSpPr>
        <p:spPr>
          <a:xfrm>
            <a:off x="0" y="6705600"/>
            <a:ext cx="838200" cy="152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8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Copyright MSF</a:t>
            </a:r>
          </a:p>
        </p:txBody>
      </p:sp>
      <p:sp>
        <p:nvSpPr>
          <p:cNvPr id="94224" name="Slide Number Placeholder 1">
            <a:extLst>
              <a:ext uri="{FF2B5EF4-FFF2-40B4-BE49-F238E27FC236}">
                <a16:creationId xmlns:a16="http://schemas.microsoft.com/office/drawing/2014/main" id="{43740926-6F2B-4388-BA1C-C1DDF6D2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E0426C-7F9C-4DA3-B2BD-3293B444F4EE}" type="slidenum">
              <a:rPr lang="en-US" altLang="en-US" sz="1400" smtClean="0">
                <a:solidFill>
                  <a:srgbClr val="FFFFF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13031</TotalTime>
  <Words>615</Words>
  <Application>Microsoft Office PowerPoint</Application>
  <PresentationFormat>On-screen Show (4:3)</PresentationFormat>
  <Paragraphs>271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Times New Roman</vt:lpstr>
      <vt:lpstr>Arial</vt:lpstr>
      <vt:lpstr>Calibri</vt:lpstr>
      <vt:lpstr>Tahoma</vt:lpstr>
      <vt:lpstr>Helvetica</vt:lpstr>
      <vt:lpstr>Times</vt:lpstr>
      <vt:lpstr>Arial Narrow</vt:lpstr>
      <vt:lpstr>Wingdings</vt:lpstr>
      <vt:lpstr>Calibri Light</vt:lpstr>
      <vt:lpstr>+mj-lt</vt:lpstr>
      <vt:lpstr>Default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MSF Key Message Points</vt:lpstr>
      <vt:lpstr>PowerPoint Presentation</vt:lpstr>
      <vt:lpstr>PowerPoint Presentation</vt:lpstr>
      <vt:lpstr>PowerPoint Presentation</vt:lpstr>
      <vt:lpstr>RETS: 2018</vt:lpstr>
      <vt:lpstr>PowerPoint Presentation</vt:lpstr>
      <vt:lpstr>PowerPoint Presentation</vt:lpstr>
    </vt:vector>
  </TitlesOfParts>
  <Company>AHA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mdavis</dc:creator>
  <cp:lastModifiedBy>Marquard, Hillary</cp:lastModifiedBy>
  <cp:revision>486</cp:revision>
  <dcterms:created xsi:type="dcterms:W3CDTF">2002-07-23T18:17:29Z</dcterms:created>
  <dcterms:modified xsi:type="dcterms:W3CDTF">2018-05-29T19:19:36Z</dcterms:modified>
</cp:coreProperties>
</file>